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1" r:id="rId1"/>
  </p:sldMasterIdLst>
  <p:notesMasterIdLst>
    <p:notesMasterId r:id="rId34"/>
  </p:notesMasterIdLst>
  <p:sldIdLst>
    <p:sldId id="256" r:id="rId2"/>
    <p:sldId id="260" r:id="rId3"/>
    <p:sldId id="261" r:id="rId4"/>
    <p:sldId id="268" r:id="rId5"/>
    <p:sldId id="262" r:id="rId6"/>
    <p:sldId id="312" r:id="rId7"/>
    <p:sldId id="313" r:id="rId8"/>
    <p:sldId id="314" r:id="rId9"/>
    <p:sldId id="266" r:id="rId10"/>
    <p:sldId id="327" r:id="rId11"/>
    <p:sldId id="269" r:id="rId12"/>
    <p:sldId id="333" r:id="rId13"/>
    <p:sldId id="280" r:id="rId14"/>
    <p:sldId id="334" r:id="rId15"/>
    <p:sldId id="263" r:id="rId16"/>
    <p:sldId id="322" r:id="rId17"/>
    <p:sldId id="323" r:id="rId18"/>
    <p:sldId id="257" r:id="rId19"/>
    <p:sldId id="325" r:id="rId20"/>
    <p:sldId id="320" r:id="rId21"/>
    <p:sldId id="321" r:id="rId22"/>
    <p:sldId id="330" r:id="rId23"/>
    <p:sldId id="331" r:id="rId24"/>
    <p:sldId id="335" r:id="rId25"/>
    <p:sldId id="332" r:id="rId26"/>
    <p:sldId id="337" r:id="rId27"/>
    <p:sldId id="336" r:id="rId28"/>
    <p:sldId id="341" r:id="rId29"/>
    <p:sldId id="340" r:id="rId30"/>
    <p:sldId id="343" r:id="rId31"/>
    <p:sldId id="288" r:id="rId32"/>
    <p:sldId id="345" r:id="rId33"/>
  </p:sldIdLst>
  <p:sldSz cx="9144000" cy="5143500" type="screen16x9"/>
  <p:notesSz cx="6858000" cy="9144000"/>
  <p:embeddedFontLst>
    <p:embeddedFont>
      <p:font typeface="Bebas Neue" panose="020B0604020202020204" charset="0"/>
      <p:regular r:id="rId35"/>
    </p:embeddedFont>
    <p:embeddedFont>
      <p:font typeface="Poppins" panose="00000500000000000000" pitchFamily="2" charset="0"/>
      <p:regular r:id="rId36"/>
      <p:bold r:id="rId37"/>
      <p:italic r:id="rId38"/>
      <p:boldItalic r:id="rId39"/>
    </p:embeddedFont>
    <p:embeddedFont>
      <p:font typeface="Poppins Medium" panose="00000600000000000000" pitchFamily="2" charset="0"/>
      <p:regular r:id="rId40"/>
      <p:bold r:id="rId41"/>
      <p:italic r:id="rId42"/>
      <p:boldItalic r:id="rId43"/>
    </p:embeddedFont>
    <p:embeddedFont>
      <p:font typeface="Poppins SemiBold" panose="00000700000000000000" pitchFamily="2" charset="0"/>
      <p:regular r:id="rId44"/>
      <p:bold r:id="rId45"/>
      <p:italic r:id="rId46"/>
      <p:boldItalic r:id="rId47"/>
    </p:embeddedFont>
    <p:embeddedFont>
      <p:font typeface="Roboto" panose="02000000000000000000" pitchFamily="2" charset="0"/>
      <p:regular r:id="rId48"/>
      <p:bold r:id="rId49"/>
      <p:italic r:id="rId50"/>
      <p:boldItalic r:id="rId51"/>
    </p:embeddedFont>
    <p:embeddedFont>
      <p:font typeface="Roboto Medium" panose="02000000000000000000" pitchFamily="2" charset="0"/>
      <p:regular r:id="rId52"/>
      <p:bold r:id="rId53"/>
      <p:italic r:id="rId54"/>
      <p:boldItalic r:id="rId5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32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C1A75E3-9BF1-455C-8472-E860F7D855B5}">
  <a:tblStyle styleId="{AC1A75E3-9BF1-455C-8472-E860F7D855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font" Target="fonts/font13.fntdata"/><Relationship Id="rId50" Type="http://schemas.openxmlformats.org/officeDocument/2006/relationships/font" Target="fonts/font16.fntdata"/><Relationship Id="rId55" Type="http://schemas.openxmlformats.org/officeDocument/2006/relationships/font" Target="fonts/font2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3" Type="http://schemas.openxmlformats.org/officeDocument/2006/relationships/font" Target="fonts/font19.fntdata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font" Target="fonts/font14.fntdata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font" Target="fonts/font17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54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font" Target="fonts/font15.fntdata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52" Type="http://schemas.openxmlformats.org/officeDocument/2006/relationships/font" Target="fonts/font18.fntdata"/></Relationships>
</file>

<file path=ppt/media/image1.png>
</file>

<file path=ppt/media/image2.jpg>
</file>

<file path=ppt/media/image3.png>
</file>

<file path=ppt/media/image4.jp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1" name="Google Shape;1261;g2880bcb85c6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2" name="Google Shape;1262;g2880bcb85c6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79239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7" name="Google Shape;1477;g28a0eaa150d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8" name="Google Shape;1478;g28a0eaa150d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8a0eaa150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8a0eaa150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23713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" name="Google Shape;1638;g28a0eaa150d_0_2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9" name="Google Shape;1639;g28a0eaa150d_0_2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6337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28a0eaa150d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28a0eaa150d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2880bcb85c6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2880bcb85c6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279585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28a0eaa150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28a0eaa150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441775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179c31db71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179c31db71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179c31db71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179c31db71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36088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8a0eaa150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8a0eaa150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558182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28a0eaa150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28a0eaa150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9310784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2880bcb85c6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2880bcb85c6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55469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4" name="Google Shape;1284;g179c31db71e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5" name="Google Shape;1285;g179c31db71e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2940837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551594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28a0eaa150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28a0eaa150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48902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28a0eaa150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28a0eaa150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261417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8a0eaa150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8a0eaa150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400837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6" name="Google Shape;1366;g28a0eaa150d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7" name="Google Shape;1367;g28a0eaa150d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6326097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005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28a0eaa150d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28a0eaa150d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28a0eaa150d_0_3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28a0eaa150d_0_3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5883785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1815;g28a0eaa150d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6" name="Google Shape;1816;g28a0eaa150d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1" name="Google Shape;1311;g2880bcb85c6_0_4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2" name="Google Shape;1312;g2880bcb85c6_0_4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97309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8a0eaa150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8a0eaa150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5" name="Google Shape;1355;g28a0eaa150d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6" name="Google Shape;1356;g28a0eaa150d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g179c31db71e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1" name="Google Shape;1331;g179c31db71e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236815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2880bcb85c6_0_3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2880bcb85c6_0_3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12733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3" name="Google Shape;1463;g28a0eaa150d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4" name="Google Shape;1464;g28a0eaa150d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95545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5" name="Google Shape;1435;g28a0eaa150d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6" name="Google Shape;1436;g28a0eaa150d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8295550" y="2437150"/>
            <a:ext cx="631500" cy="721150"/>
            <a:chOff x="6533825" y="4313425"/>
            <a:chExt cx="631500" cy="721150"/>
          </a:xfrm>
        </p:grpSpPr>
        <p:sp>
          <p:nvSpPr>
            <p:cNvPr id="10" name="Google Shape;10;p2"/>
            <p:cNvSpPr/>
            <p:nvPr/>
          </p:nvSpPr>
          <p:spPr>
            <a:xfrm>
              <a:off x="6965450" y="49783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6965450" y="4811900"/>
              <a:ext cx="56250" cy="56275"/>
            </a:xfrm>
            <a:custGeom>
              <a:avLst/>
              <a:gdLst/>
              <a:ahLst/>
              <a:cxnLst/>
              <a:rect l="l" t="t" r="r" b="b"/>
              <a:pathLst>
                <a:path w="2250" h="2251" extrusionOk="0">
                  <a:moveTo>
                    <a:pt x="1125" y="1"/>
                  </a:moveTo>
                  <a:cubicBezTo>
                    <a:pt x="517" y="1"/>
                    <a:pt x="0" y="518"/>
                    <a:pt x="0" y="1126"/>
                  </a:cubicBezTo>
                  <a:cubicBezTo>
                    <a:pt x="0" y="1764"/>
                    <a:pt x="517" y="2250"/>
                    <a:pt x="1125" y="2250"/>
                  </a:cubicBezTo>
                  <a:cubicBezTo>
                    <a:pt x="1733" y="2250"/>
                    <a:pt x="2249" y="1764"/>
                    <a:pt x="2249" y="1126"/>
                  </a:cubicBezTo>
                  <a:cubicBezTo>
                    <a:pt x="224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6965450" y="46462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6965450" y="44798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6965450" y="43134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6821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6821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6821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6821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6821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7109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7109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7109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7109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109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677450" y="49783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6677450" y="4811900"/>
              <a:ext cx="56250" cy="56275"/>
            </a:xfrm>
            <a:custGeom>
              <a:avLst/>
              <a:gdLst/>
              <a:ahLst/>
              <a:cxnLst/>
              <a:rect l="l" t="t" r="r" b="b"/>
              <a:pathLst>
                <a:path w="2250" h="2251" extrusionOk="0">
                  <a:moveTo>
                    <a:pt x="1125" y="1"/>
                  </a:moveTo>
                  <a:cubicBezTo>
                    <a:pt x="517" y="1"/>
                    <a:pt x="0" y="518"/>
                    <a:pt x="0" y="1126"/>
                  </a:cubicBezTo>
                  <a:cubicBezTo>
                    <a:pt x="0" y="1764"/>
                    <a:pt x="517" y="2250"/>
                    <a:pt x="1125" y="2250"/>
                  </a:cubicBezTo>
                  <a:cubicBezTo>
                    <a:pt x="1733" y="2250"/>
                    <a:pt x="2249" y="1764"/>
                    <a:pt x="2249" y="1126"/>
                  </a:cubicBezTo>
                  <a:cubicBezTo>
                    <a:pt x="224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6677450" y="46462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6677450" y="44798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677450" y="43134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6533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533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6533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533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6533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35;p2"/>
          <p:cNvGrpSpPr/>
          <p:nvPr/>
        </p:nvGrpSpPr>
        <p:grpSpPr>
          <a:xfrm>
            <a:off x="7271250" y="3754850"/>
            <a:ext cx="3382300" cy="1993950"/>
            <a:chOff x="1317925" y="2802775"/>
            <a:chExt cx="3382300" cy="1993950"/>
          </a:xfrm>
        </p:grpSpPr>
        <p:sp>
          <p:nvSpPr>
            <p:cNvPr id="36" name="Google Shape;36;p2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" name="Google Shape;48;p2"/>
          <p:cNvGrpSpPr/>
          <p:nvPr/>
        </p:nvGrpSpPr>
        <p:grpSpPr>
          <a:xfrm flipH="1">
            <a:off x="2244842" y="4599425"/>
            <a:ext cx="4489475" cy="193775"/>
            <a:chOff x="1784500" y="1867350"/>
            <a:chExt cx="4489475" cy="193775"/>
          </a:xfrm>
        </p:grpSpPr>
        <p:sp>
          <p:nvSpPr>
            <p:cNvPr id="49" name="Google Shape;49;p2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2328517" y="345725"/>
            <a:ext cx="4489475" cy="193775"/>
            <a:chOff x="1784500" y="1867350"/>
            <a:chExt cx="4489475" cy="193775"/>
          </a:xfrm>
        </p:grpSpPr>
        <p:sp>
          <p:nvSpPr>
            <p:cNvPr id="53" name="Google Shape;53;p2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" name="Google Shape;56;p2"/>
          <p:cNvSpPr txBox="1">
            <a:spLocks noGrp="1"/>
          </p:cNvSpPr>
          <p:nvPr>
            <p:ph type="ctrTitle"/>
          </p:nvPr>
        </p:nvSpPr>
        <p:spPr>
          <a:xfrm>
            <a:off x="1986225" y="1251900"/>
            <a:ext cx="5174100" cy="21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2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7" name="Google Shape;57;p2"/>
          <p:cNvSpPr txBox="1">
            <a:spLocks noGrp="1"/>
          </p:cNvSpPr>
          <p:nvPr>
            <p:ph type="subTitle" idx="1"/>
          </p:nvPr>
        </p:nvSpPr>
        <p:spPr>
          <a:xfrm>
            <a:off x="1986214" y="3423425"/>
            <a:ext cx="5174100" cy="4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15"/>
          <p:cNvSpPr txBox="1">
            <a:spLocks noGrp="1"/>
          </p:cNvSpPr>
          <p:nvPr>
            <p:ph type="subTitle" idx="1"/>
          </p:nvPr>
        </p:nvSpPr>
        <p:spPr>
          <a:xfrm>
            <a:off x="872100" y="2790875"/>
            <a:ext cx="4359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8" name="Google Shape;398;p15"/>
          <p:cNvSpPr txBox="1">
            <a:spLocks noGrp="1"/>
          </p:cNvSpPr>
          <p:nvPr>
            <p:ph type="title"/>
          </p:nvPr>
        </p:nvSpPr>
        <p:spPr>
          <a:xfrm>
            <a:off x="872100" y="1370375"/>
            <a:ext cx="4359600" cy="14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9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399" name="Google Shape;399;p15"/>
          <p:cNvGrpSpPr/>
          <p:nvPr/>
        </p:nvGrpSpPr>
        <p:grpSpPr>
          <a:xfrm>
            <a:off x="872100" y="4492283"/>
            <a:ext cx="1351125" cy="232319"/>
            <a:chOff x="5486725" y="543869"/>
            <a:chExt cx="1351125" cy="232319"/>
          </a:xfrm>
        </p:grpSpPr>
        <p:sp>
          <p:nvSpPr>
            <p:cNvPr id="400" name="Google Shape;400;p15"/>
            <p:cNvSpPr/>
            <p:nvPr/>
          </p:nvSpPr>
          <p:spPr>
            <a:xfrm>
              <a:off x="6637975" y="7112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5"/>
            <p:cNvSpPr/>
            <p:nvPr/>
          </p:nvSpPr>
          <p:spPr>
            <a:xfrm>
              <a:off x="5918350" y="71993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5"/>
            <p:cNvSpPr/>
            <p:nvPr/>
          </p:nvSpPr>
          <p:spPr>
            <a:xfrm>
              <a:off x="5918350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5"/>
            <p:cNvSpPr/>
            <p:nvPr/>
          </p:nvSpPr>
          <p:spPr>
            <a:xfrm>
              <a:off x="6637975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15"/>
            <p:cNvSpPr/>
            <p:nvPr/>
          </p:nvSpPr>
          <p:spPr>
            <a:xfrm>
              <a:off x="6494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15"/>
            <p:cNvSpPr/>
            <p:nvPr/>
          </p:nvSpPr>
          <p:spPr>
            <a:xfrm>
              <a:off x="5774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15"/>
            <p:cNvSpPr/>
            <p:nvPr/>
          </p:nvSpPr>
          <p:spPr>
            <a:xfrm>
              <a:off x="5774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15"/>
            <p:cNvSpPr/>
            <p:nvPr/>
          </p:nvSpPr>
          <p:spPr>
            <a:xfrm>
              <a:off x="6494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15"/>
            <p:cNvSpPr/>
            <p:nvPr/>
          </p:nvSpPr>
          <p:spPr>
            <a:xfrm>
              <a:off x="6782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15"/>
            <p:cNvSpPr/>
            <p:nvPr/>
          </p:nvSpPr>
          <p:spPr>
            <a:xfrm>
              <a:off x="6062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5"/>
            <p:cNvSpPr/>
            <p:nvPr/>
          </p:nvSpPr>
          <p:spPr>
            <a:xfrm>
              <a:off x="6062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5"/>
            <p:cNvSpPr/>
            <p:nvPr/>
          </p:nvSpPr>
          <p:spPr>
            <a:xfrm>
              <a:off x="6782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5"/>
            <p:cNvSpPr/>
            <p:nvPr/>
          </p:nvSpPr>
          <p:spPr>
            <a:xfrm>
              <a:off x="6349975" y="7112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5"/>
            <p:cNvSpPr/>
            <p:nvPr/>
          </p:nvSpPr>
          <p:spPr>
            <a:xfrm>
              <a:off x="5630350" y="71993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5"/>
            <p:cNvSpPr/>
            <p:nvPr/>
          </p:nvSpPr>
          <p:spPr>
            <a:xfrm>
              <a:off x="5630350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5"/>
            <p:cNvSpPr/>
            <p:nvPr/>
          </p:nvSpPr>
          <p:spPr>
            <a:xfrm>
              <a:off x="6349975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5"/>
            <p:cNvSpPr/>
            <p:nvPr/>
          </p:nvSpPr>
          <p:spPr>
            <a:xfrm>
              <a:off x="6206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5"/>
            <p:cNvSpPr/>
            <p:nvPr/>
          </p:nvSpPr>
          <p:spPr>
            <a:xfrm>
              <a:off x="5486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5"/>
            <p:cNvSpPr/>
            <p:nvPr/>
          </p:nvSpPr>
          <p:spPr>
            <a:xfrm>
              <a:off x="5486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5"/>
            <p:cNvSpPr/>
            <p:nvPr/>
          </p:nvSpPr>
          <p:spPr>
            <a:xfrm>
              <a:off x="6206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19"/>
          <p:cNvSpPr/>
          <p:nvPr/>
        </p:nvSpPr>
        <p:spPr>
          <a:xfrm flipH="1">
            <a:off x="5714833" y="4649350"/>
            <a:ext cx="3447249" cy="494158"/>
          </a:xfrm>
          <a:custGeom>
            <a:avLst/>
            <a:gdLst/>
            <a:ahLst/>
            <a:cxnLst/>
            <a:rect l="l" t="t" r="r" b="b"/>
            <a:pathLst>
              <a:path w="108149" h="15503" extrusionOk="0">
                <a:moveTo>
                  <a:pt x="0" y="0"/>
                </a:moveTo>
                <a:lnTo>
                  <a:pt x="0" y="15502"/>
                </a:lnTo>
                <a:lnTo>
                  <a:pt x="108148" y="15502"/>
                </a:lnTo>
                <a:cubicBezTo>
                  <a:pt x="108148" y="6931"/>
                  <a:pt x="101218" y="0"/>
                  <a:pt x="92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0" name="Google Shape;530;p19"/>
          <p:cNvGrpSpPr/>
          <p:nvPr/>
        </p:nvGrpSpPr>
        <p:grpSpPr>
          <a:xfrm>
            <a:off x="-1978450" y="1225934"/>
            <a:ext cx="2691676" cy="2691631"/>
            <a:chOff x="5165750" y="-1146341"/>
            <a:chExt cx="2691676" cy="2691631"/>
          </a:xfrm>
        </p:grpSpPr>
        <p:sp>
          <p:nvSpPr>
            <p:cNvPr id="531" name="Google Shape;531;p19"/>
            <p:cNvSpPr/>
            <p:nvPr/>
          </p:nvSpPr>
          <p:spPr>
            <a:xfrm>
              <a:off x="5923974" y="-388117"/>
              <a:ext cx="1175229" cy="1175184"/>
            </a:xfrm>
            <a:custGeom>
              <a:avLst/>
              <a:gdLst/>
              <a:ahLst/>
              <a:cxnLst/>
              <a:rect l="l" t="t" r="r" b="b"/>
              <a:pathLst>
                <a:path w="25959" h="25958" fill="none" extrusionOk="0">
                  <a:moveTo>
                    <a:pt x="25958" y="12979"/>
                  </a:moveTo>
                  <a:cubicBezTo>
                    <a:pt x="25958" y="20152"/>
                    <a:pt x="20153" y="25958"/>
                    <a:pt x="12979" y="25958"/>
                  </a:cubicBezTo>
                  <a:cubicBezTo>
                    <a:pt x="5806" y="25958"/>
                    <a:pt x="1" y="20152"/>
                    <a:pt x="1" y="12979"/>
                  </a:cubicBezTo>
                  <a:cubicBezTo>
                    <a:pt x="1" y="5806"/>
                    <a:pt x="5806" y="0"/>
                    <a:pt x="12979" y="0"/>
                  </a:cubicBezTo>
                  <a:cubicBezTo>
                    <a:pt x="20153" y="0"/>
                    <a:pt x="25958" y="5806"/>
                    <a:pt x="25958" y="129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9"/>
            <p:cNvSpPr/>
            <p:nvPr/>
          </p:nvSpPr>
          <p:spPr>
            <a:xfrm>
              <a:off x="5840039" y="-472098"/>
              <a:ext cx="1343099" cy="1343145"/>
            </a:xfrm>
            <a:custGeom>
              <a:avLst/>
              <a:gdLst/>
              <a:ahLst/>
              <a:cxnLst/>
              <a:rect l="l" t="t" r="r" b="b"/>
              <a:pathLst>
                <a:path w="29667" h="29668" fill="none" extrusionOk="0">
                  <a:moveTo>
                    <a:pt x="29667" y="14834"/>
                  </a:moveTo>
                  <a:cubicBezTo>
                    <a:pt x="29667" y="23041"/>
                    <a:pt x="23040" y="29667"/>
                    <a:pt x="14833" y="29667"/>
                  </a:cubicBezTo>
                  <a:cubicBezTo>
                    <a:pt x="6627" y="29667"/>
                    <a:pt x="0" y="23041"/>
                    <a:pt x="0" y="14834"/>
                  </a:cubicBezTo>
                  <a:cubicBezTo>
                    <a:pt x="0" y="6627"/>
                    <a:pt x="6627" y="1"/>
                    <a:pt x="14833" y="1"/>
                  </a:cubicBezTo>
                  <a:cubicBezTo>
                    <a:pt x="23040" y="1"/>
                    <a:pt x="29667" y="6627"/>
                    <a:pt x="29667" y="148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9"/>
            <p:cNvSpPr/>
            <p:nvPr/>
          </p:nvSpPr>
          <p:spPr>
            <a:xfrm>
              <a:off x="5165750" y="-1146341"/>
              <a:ext cx="2691676" cy="2691631"/>
            </a:xfrm>
            <a:custGeom>
              <a:avLst/>
              <a:gdLst/>
              <a:ahLst/>
              <a:cxnLst/>
              <a:rect l="l" t="t" r="r" b="b"/>
              <a:pathLst>
                <a:path w="59455" h="59454" fill="none" extrusionOk="0">
                  <a:moveTo>
                    <a:pt x="59454" y="29727"/>
                  </a:moveTo>
                  <a:cubicBezTo>
                    <a:pt x="59454" y="46141"/>
                    <a:pt x="46141" y="59454"/>
                    <a:pt x="29727" y="59454"/>
                  </a:cubicBezTo>
                  <a:cubicBezTo>
                    <a:pt x="13314" y="59454"/>
                    <a:pt x="0" y="46141"/>
                    <a:pt x="0" y="29727"/>
                  </a:cubicBezTo>
                  <a:cubicBezTo>
                    <a:pt x="0" y="13313"/>
                    <a:pt x="13314" y="0"/>
                    <a:pt x="29727" y="0"/>
                  </a:cubicBezTo>
                  <a:cubicBezTo>
                    <a:pt x="46141" y="0"/>
                    <a:pt x="59454" y="13313"/>
                    <a:pt x="59454" y="297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9"/>
            <p:cNvSpPr/>
            <p:nvPr/>
          </p:nvSpPr>
          <p:spPr>
            <a:xfrm>
              <a:off x="5286854" y="-1025282"/>
              <a:ext cx="2449469" cy="2449514"/>
            </a:xfrm>
            <a:custGeom>
              <a:avLst/>
              <a:gdLst/>
              <a:ahLst/>
              <a:cxnLst/>
              <a:rect l="l" t="t" r="r" b="b"/>
              <a:pathLst>
                <a:path w="54105" h="54106" fill="none" extrusionOk="0">
                  <a:moveTo>
                    <a:pt x="54105" y="27053"/>
                  </a:moveTo>
                  <a:cubicBezTo>
                    <a:pt x="54105" y="41977"/>
                    <a:pt x="41977" y="54105"/>
                    <a:pt x="27052" y="54105"/>
                  </a:cubicBezTo>
                  <a:cubicBezTo>
                    <a:pt x="12128" y="54105"/>
                    <a:pt x="0" y="41977"/>
                    <a:pt x="0" y="27053"/>
                  </a:cubicBezTo>
                  <a:cubicBezTo>
                    <a:pt x="0" y="12129"/>
                    <a:pt x="12128" y="1"/>
                    <a:pt x="27052" y="1"/>
                  </a:cubicBezTo>
                  <a:cubicBezTo>
                    <a:pt x="41977" y="1"/>
                    <a:pt x="54105" y="12129"/>
                    <a:pt x="54105" y="270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9"/>
            <p:cNvSpPr/>
            <p:nvPr/>
          </p:nvSpPr>
          <p:spPr>
            <a:xfrm>
              <a:off x="5406555" y="-905537"/>
              <a:ext cx="2210068" cy="2210022"/>
            </a:xfrm>
            <a:custGeom>
              <a:avLst/>
              <a:gdLst/>
              <a:ahLst/>
              <a:cxnLst/>
              <a:rect l="l" t="t" r="r" b="b"/>
              <a:pathLst>
                <a:path w="48817" h="48816" fill="none" extrusionOk="0">
                  <a:moveTo>
                    <a:pt x="48816" y="24408"/>
                  </a:moveTo>
                  <a:cubicBezTo>
                    <a:pt x="48816" y="37873"/>
                    <a:pt x="37904" y="48816"/>
                    <a:pt x="24408" y="48816"/>
                  </a:cubicBezTo>
                  <a:cubicBezTo>
                    <a:pt x="10943" y="48816"/>
                    <a:pt x="1" y="37873"/>
                    <a:pt x="1" y="24408"/>
                  </a:cubicBezTo>
                  <a:cubicBezTo>
                    <a:pt x="1" y="10943"/>
                    <a:pt x="10943" y="0"/>
                    <a:pt x="24408" y="0"/>
                  </a:cubicBezTo>
                  <a:cubicBezTo>
                    <a:pt x="37904" y="0"/>
                    <a:pt x="48816" y="10943"/>
                    <a:pt x="48816" y="244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9"/>
            <p:cNvSpPr/>
            <p:nvPr/>
          </p:nvSpPr>
          <p:spPr>
            <a:xfrm>
              <a:off x="5523539" y="-788598"/>
              <a:ext cx="1976099" cy="1976145"/>
            </a:xfrm>
            <a:custGeom>
              <a:avLst/>
              <a:gdLst/>
              <a:ahLst/>
              <a:cxnLst/>
              <a:rect l="l" t="t" r="r" b="b"/>
              <a:pathLst>
                <a:path w="43649" h="43650" fill="none" extrusionOk="0">
                  <a:moveTo>
                    <a:pt x="43649" y="21825"/>
                  </a:moveTo>
                  <a:cubicBezTo>
                    <a:pt x="43649" y="33892"/>
                    <a:pt x="33892" y="43649"/>
                    <a:pt x="21824" y="43649"/>
                  </a:cubicBezTo>
                  <a:cubicBezTo>
                    <a:pt x="9757" y="43649"/>
                    <a:pt x="0" y="33892"/>
                    <a:pt x="0" y="21825"/>
                  </a:cubicBezTo>
                  <a:cubicBezTo>
                    <a:pt x="0" y="9758"/>
                    <a:pt x="9757" y="1"/>
                    <a:pt x="21824" y="1"/>
                  </a:cubicBezTo>
                  <a:cubicBezTo>
                    <a:pt x="33892" y="1"/>
                    <a:pt x="43649" y="9758"/>
                    <a:pt x="43649" y="218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9"/>
            <p:cNvSpPr/>
            <p:nvPr/>
          </p:nvSpPr>
          <p:spPr>
            <a:xfrm>
              <a:off x="5635000" y="-677092"/>
              <a:ext cx="1753178" cy="1753132"/>
            </a:xfrm>
            <a:custGeom>
              <a:avLst/>
              <a:gdLst/>
              <a:ahLst/>
              <a:cxnLst/>
              <a:rect l="l" t="t" r="r" b="b"/>
              <a:pathLst>
                <a:path w="38725" h="38724" fill="none" extrusionOk="0">
                  <a:moveTo>
                    <a:pt x="38725" y="19362"/>
                  </a:moveTo>
                  <a:cubicBezTo>
                    <a:pt x="38725" y="30061"/>
                    <a:pt x="30062" y="38724"/>
                    <a:pt x="19362" y="38724"/>
                  </a:cubicBezTo>
                  <a:cubicBezTo>
                    <a:pt x="8663" y="38724"/>
                    <a:pt x="0" y="30061"/>
                    <a:pt x="0" y="19362"/>
                  </a:cubicBezTo>
                  <a:cubicBezTo>
                    <a:pt x="0" y="8663"/>
                    <a:pt x="8663" y="0"/>
                    <a:pt x="19362" y="0"/>
                  </a:cubicBezTo>
                  <a:cubicBezTo>
                    <a:pt x="30062" y="0"/>
                    <a:pt x="38725" y="8663"/>
                    <a:pt x="38725" y="193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9"/>
            <p:cNvSpPr/>
            <p:nvPr/>
          </p:nvSpPr>
          <p:spPr>
            <a:xfrm>
              <a:off x="5742341" y="-569796"/>
              <a:ext cx="1538495" cy="1538541"/>
            </a:xfrm>
            <a:custGeom>
              <a:avLst/>
              <a:gdLst/>
              <a:ahLst/>
              <a:cxnLst/>
              <a:rect l="l" t="t" r="r" b="b"/>
              <a:pathLst>
                <a:path w="33983" h="33984" fill="none" extrusionOk="0">
                  <a:moveTo>
                    <a:pt x="33983" y="16992"/>
                  </a:moveTo>
                  <a:cubicBezTo>
                    <a:pt x="33983" y="26384"/>
                    <a:pt x="26384" y="33983"/>
                    <a:pt x="16991" y="33983"/>
                  </a:cubicBezTo>
                  <a:cubicBezTo>
                    <a:pt x="7599" y="33983"/>
                    <a:pt x="0" y="26384"/>
                    <a:pt x="0" y="16992"/>
                  </a:cubicBezTo>
                  <a:cubicBezTo>
                    <a:pt x="0" y="7600"/>
                    <a:pt x="7599" y="1"/>
                    <a:pt x="16991" y="1"/>
                  </a:cubicBezTo>
                  <a:cubicBezTo>
                    <a:pt x="26384" y="1"/>
                    <a:pt x="33983" y="7600"/>
                    <a:pt x="33983" y="169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9"/>
            <p:cNvSpPr/>
            <p:nvPr/>
          </p:nvSpPr>
          <p:spPr>
            <a:xfrm>
              <a:off x="5842801" y="-387936"/>
              <a:ext cx="1337576" cy="1174821"/>
            </a:xfrm>
            <a:custGeom>
              <a:avLst/>
              <a:gdLst/>
              <a:ahLst/>
              <a:cxnLst/>
              <a:rect l="l" t="t" r="r" b="b"/>
              <a:pathLst>
                <a:path w="29545" h="25950" extrusionOk="0">
                  <a:moveTo>
                    <a:pt x="14779" y="2030"/>
                  </a:moveTo>
                  <a:cubicBezTo>
                    <a:pt x="19620" y="2030"/>
                    <a:pt x="24049" y="5279"/>
                    <a:pt x="25350" y="10179"/>
                  </a:cubicBezTo>
                  <a:cubicBezTo>
                    <a:pt x="26900" y="16015"/>
                    <a:pt x="23405" y="22002"/>
                    <a:pt x="17569" y="23553"/>
                  </a:cubicBezTo>
                  <a:cubicBezTo>
                    <a:pt x="16632" y="23801"/>
                    <a:pt x="15691" y="23920"/>
                    <a:pt x="14766" y="23920"/>
                  </a:cubicBezTo>
                  <a:cubicBezTo>
                    <a:pt x="9925" y="23920"/>
                    <a:pt x="5496" y="20671"/>
                    <a:pt x="4195" y="15771"/>
                  </a:cubicBezTo>
                  <a:cubicBezTo>
                    <a:pt x="2645" y="9935"/>
                    <a:pt x="6140" y="3948"/>
                    <a:pt x="11976" y="2397"/>
                  </a:cubicBezTo>
                  <a:cubicBezTo>
                    <a:pt x="12913" y="2149"/>
                    <a:pt x="13854" y="2030"/>
                    <a:pt x="14779" y="2030"/>
                  </a:cubicBezTo>
                  <a:close/>
                  <a:moveTo>
                    <a:pt x="14795" y="0"/>
                  </a:moveTo>
                  <a:cubicBezTo>
                    <a:pt x="10589" y="0"/>
                    <a:pt x="6465" y="2041"/>
                    <a:pt x="3952" y="5802"/>
                  </a:cubicBezTo>
                  <a:cubicBezTo>
                    <a:pt x="0" y="11790"/>
                    <a:pt x="1642" y="19814"/>
                    <a:pt x="7599" y="23796"/>
                  </a:cubicBezTo>
                  <a:cubicBezTo>
                    <a:pt x="9807" y="25253"/>
                    <a:pt x="12297" y="25950"/>
                    <a:pt x="14758" y="25950"/>
                  </a:cubicBezTo>
                  <a:cubicBezTo>
                    <a:pt x="18970" y="25950"/>
                    <a:pt x="23099" y="23909"/>
                    <a:pt x="25593" y="20148"/>
                  </a:cubicBezTo>
                  <a:cubicBezTo>
                    <a:pt x="29545" y="14160"/>
                    <a:pt x="27903" y="6136"/>
                    <a:pt x="21946" y="2154"/>
                  </a:cubicBezTo>
                  <a:cubicBezTo>
                    <a:pt x="19738" y="697"/>
                    <a:pt x="17252" y="0"/>
                    <a:pt x="147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" name="Google Shape;540;p19"/>
          <p:cNvGrpSpPr/>
          <p:nvPr/>
        </p:nvGrpSpPr>
        <p:grpSpPr>
          <a:xfrm>
            <a:off x="8430782" y="539079"/>
            <a:ext cx="2471175" cy="2747975"/>
            <a:chOff x="7398357" y="-662077"/>
            <a:chExt cx="2471175" cy="2747975"/>
          </a:xfrm>
        </p:grpSpPr>
        <p:sp>
          <p:nvSpPr>
            <p:cNvPr id="541" name="Google Shape;541;p19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9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9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9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9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6" name="Google Shape;546;p19"/>
          <p:cNvSpPr txBox="1">
            <a:spLocks noGrp="1"/>
          </p:cNvSpPr>
          <p:nvPr>
            <p:ph type="subTitle" idx="1"/>
          </p:nvPr>
        </p:nvSpPr>
        <p:spPr>
          <a:xfrm>
            <a:off x="1490350" y="2470942"/>
            <a:ext cx="2632200" cy="5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7" name="Google Shape;547;p19"/>
          <p:cNvSpPr txBox="1">
            <a:spLocks noGrp="1"/>
          </p:cNvSpPr>
          <p:nvPr>
            <p:ph type="subTitle" idx="2"/>
          </p:nvPr>
        </p:nvSpPr>
        <p:spPr>
          <a:xfrm>
            <a:off x="5021500" y="2470942"/>
            <a:ext cx="2632200" cy="50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48" name="Google Shape;548;p19"/>
          <p:cNvSpPr txBox="1">
            <a:spLocks noGrp="1"/>
          </p:cNvSpPr>
          <p:nvPr>
            <p:ph type="subTitle" idx="3"/>
          </p:nvPr>
        </p:nvSpPr>
        <p:spPr>
          <a:xfrm>
            <a:off x="1490350" y="2841412"/>
            <a:ext cx="2632200" cy="11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9" name="Google Shape;549;p19"/>
          <p:cNvSpPr txBox="1">
            <a:spLocks noGrp="1"/>
          </p:cNvSpPr>
          <p:nvPr>
            <p:ph type="subTitle" idx="4"/>
          </p:nvPr>
        </p:nvSpPr>
        <p:spPr>
          <a:xfrm>
            <a:off x="5021501" y="2841412"/>
            <a:ext cx="2632200" cy="113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0" name="Google Shape;550;p19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4">
  <p:cSld name="CUSTOM_12">
    <p:spTree>
      <p:nvGrpSpPr>
        <p:cNvPr id="1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p22"/>
          <p:cNvSpPr txBox="1">
            <a:spLocks noGrp="1"/>
          </p:cNvSpPr>
          <p:nvPr>
            <p:ph type="body" idx="1"/>
          </p:nvPr>
        </p:nvSpPr>
        <p:spPr>
          <a:xfrm>
            <a:off x="834350" y="1816775"/>
            <a:ext cx="3693900" cy="22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2" name="Google Shape;612;p22"/>
          <p:cNvSpPr txBox="1">
            <a:spLocks noGrp="1"/>
          </p:cNvSpPr>
          <p:nvPr>
            <p:ph type="body" idx="2"/>
          </p:nvPr>
        </p:nvSpPr>
        <p:spPr>
          <a:xfrm>
            <a:off x="4615775" y="1816775"/>
            <a:ext cx="3693900" cy="227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13" name="Google Shape;613;p22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14" name="Google Shape;614;p22"/>
          <p:cNvGrpSpPr/>
          <p:nvPr/>
        </p:nvGrpSpPr>
        <p:grpSpPr>
          <a:xfrm>
            <a:off x="5158425" y="4330184"/>
            <a:ext cx="2691676" cy="2691631"/>
            <a:chOff x="5165750" y="-1146341"/>
            <a:chExt cx="2691676" cy="2691631"/>
          </a:xfrm>
        </p:grpSpPr>
        <p:sp>
          <p:nvSpPr>
            <p:cNvPr id="615" name="Google Shape;615;p22"/>
            <p:cNvSpPr/>
            <p:nvPr/>
          </p:nvSpPr>
          <p:spPr>
            <a:xfrm>
              <a:off x="5923974" y="-388117"/>
              <a:ext cx="1175229" cy="1175184"/>
            </a:xfrm>
            <a:custGeom>
              <a:avLst/>
              <a:gdLst/>
              <a:ahLst/>
              <a:cxnLst/>
              <a:rect l="l" t="t" r="r" b="b"/>
              <a:pathLst>
                <a:path w="25959" h="25958" fill="none" extrusionOk="0">
                  <a:moveTo>
                    <a:pt x="25958" y="12979"/>
                  </a:moveTo>
                  <a:cubicBezTo>
                    <a:pt x="25958" y="20152"/>
                    <a:pt x="20153" y="25958"/>
                    <a:pt x="12979" y="25958"/>
                  </a:cubicBezTo>
                  <a:cubicBezTo>
                    <a:pt x="5806" y="25958"/>
                    <a:pt x="1" y="20152"/>
                    <a:pt x="1" y="12979"/>
                  </a:cubicBezTo>
                  <a:cubicBezTo>
                    <a:pt x="1" y="5806"/>
                    <a:pt x="5806" y="0"/>
                    <a:pt x="12979" y="0"/>
                  </a:cubicBezTo>
                  <a:cubicBezTo>
                    <a:pt x="20153" y="0"/>
                    <a:pt x="25958" y="5806"/>
                    <a:pt x="25958" y="129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22"/>
            <p:cNvSpPr/>
            <p:nvPr/>
          </p:nvSpPr>
          <p:spPr>
            <a:xfrm>
              <a:off x="5840039" y="-472098"/>
              <a:ext cx="1343099" cy="1343145"/>
            </a:xfrm>
            <a:custGeom>
              <a:avLst/>
              <a:gdLst/>
              <a:ahLst/>
              <a:cxnLst/>
              <a:rect l="l" t="t" r="r" b="b"/>
              <a:pathLst>
                <a:path w="29667" h="29668" fill="none" extrusionOk="0">
                  <a:moveTo>
                    <a:pt x="29667" y="14834"/>
                  </a:moveTo>
                  <a:cubicBezTo>
                    <a:pt x="29667" y="23041"/>
                    <a:pt x="23040" y="29667"/>
                    <a:pt x="14833" y="29667"/>
                  </a:cubicBezTo>
                  <a:cubicBezTo>
                    <a:pt x="6627" y="29667"/>
                    <a:pt x="0" y="23041"/>
                    <a:pt x="0" y="14834"/>
                  </a:cubicBezTo>
                  <a:cubicBezTo>
                    <a:pt x="0" y="6627"/>
                    <a:pt x="6627" y="1"/>
                    <a:pt x="14833" y="1"/>
                  </a:cubicBezTo>
                  <a:cubicBezTo>
                    <a:pt x="23040" y="1"/>
                    <a:pt x="29667" y="6627"/>
                    <a:pt x="29667" y="148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22"/>
            <p:cNvSpPr/>
            <p:nvPr/>
          </p:nvSpPr>
          <p:spPr>
            <a:xfrm>
              <a:off x="5165750" y="-1146341"/>
              <a:ext cx="2691676" cy="2691631"/>
            </a:xfrm>
            <a:custGeom>
              <a:avLst/>
              <a:gdLst/>
              <a:ahLst/>
              <a:cxnLst/>
              <a:rect l="l" t="t" r="r" b="b"/>
              <a:pathLst>
                <a:path w="59455" h="59454" fill="none" extrusionOk="0">
                  <a:moveTo>
                    <a:pt x="59454" y="29727"/>
                  </a:moveTo>
                  <a:cubicBezTo>
                    <a:pt x="59454" y="46141"/>
                    <a:pt x="46141" y="59454"/>
                    <a:pt x="29727" y="59454"/>
                  </a:cubicBezTo>
                  <a:cubicBezTo>
                    <a:pt x="13314" y="59454"/>
                    <a:pt x="0" y="46141"/>
                    <a:pt x="0" y="29727"/>
                  </a:cubicBezTo>
                  <a:cubicBezTo>
                    <a:pt x="0" y="13313"/>
                    <a:pt x="13314" y="0"/>
                    <a:pt x="29727" y="0"/>
                  </a:cubicBezTo>
                  <a:cubicBezTo>
                    <a:pt x="46141" y="0"/>
                    <a:pt x="59454" y="13313"/>
                    <a:pt x="59454" y="297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22"/>
            <p:cNvSpPr/>
            <p:nvPr/>
          </p:nvSpPr>
          <p:spPr>
            <a:xfrm>
              <a:off x="5286854" y="-1025282"/>
              <a:ext cx="2449469" cy="2449514"/>
            </a:xfrm>
            <a:custGeom>
              <a:avLst/>
              <a:gdLst/>
              <a:ahLst/>
              <a:cxnLst/>
              <a:rect l="l" t="t" r="r" b="b"/>
              <a:pathLst>
                <a:path w="54105" h="54106" fill="none" extrusionOk="0">
                  <a:moveTo>
                    <a:pt x="54105" y="27053"/>
                  </a:moveTo>
                  <a:cubicBezTo>
                    <a:pt x="54105" y="41977"/>
                    <a:pt x="41977" y="54105"/>
                    <a:pt x="27052" y="54105"/>
                  </a:cubicBezTo>
                  <a:cubicBezTo>
                    <a:pt x="12128" y="54105"/>
                    <a:pt x="0" y="41977"/>
                    <a:pt x="0" y="27053"/>
                  </a:cubicBezTo>
                  <a:cubicBezTo>
                    <a:pt x="0" y="12129"/>
                    <a:pt x="12128" y="1"/>
                    <a:pt x="27052" y="1"/>
                  </a:cubicBezTo>
                  <a:cubicBezTo>
                    <a:pt x="41977" y="1"/>
                    <a:pt x="54105" y="12129"/>
                    <a:pt x="54105" y="270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22"/>
            <p:cNvSpPr/>
            <p:nvPr/>
          </p:nvSpPr>
          <p:spPr>
            <a:xfrm>
              <a:off x="5406555" y="-905537"/>
              <a:ext cx="2210068" cy="2210022"/>
            </a:xfrm>
            <a:custGeom>
              <a:avLst/>
              <a:gdLst/>
              <a:ahLst/>
              <a:cxnLst/>
              <a:rect l="l" t="t" r="r" b="b"/>
              <a:pathLst>
                <a:path w="48817" h="48816" fill="none" extrusionOk="0">
                  <a:moveTo>
                    <a:pt x="48816" y="24408"/>
                  </a:moveTo>
                  <a:cubicBezTo>
                    <a:pt x="48816" y="37873"/>
                    <a:pt x="37904" y="48816"/>
                    <a:pt x="24408" y="48816"/>
                  </a:cubicBezTo>
                  <a:cubicBezTo>
                    <a:pt x="10943" y="48816"/>
                    <a:pt x="1" y="37873"/>
                    <a:pt x="1" y="24408"/>
                  </a:cubicBezTo>
                  <a:cubicBezTo>
                    <a:pt x="1" y="10943"/>
                    <a:pt x="10943" y="0"/>
                    <a:pt x="24408" y="0"/>
                  </a:cubicBezTo>
                  <a:cubicBezTo>
                    <a:pt x="37904" y="0"/>
                    <a:pt x="48816" y="10943"/>
                    <a:pt x="48816" y="244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22"/>
            <p:cNvSpPr/>
            <p:nvPr/>
          </p:nvSpPr>
          <p:spPr>
            <a:xfrm>
              <a:off x="5523539" y="-788598"/>
              <a:ext cx="1976099" cy="1976145"/>
            </a:xfrm>
            <a:custGeom>
              <a:avLst/>
              <a:gdLst/>
              <a:ahLst/>
              <a:cxnLst/>
              <a:rect l="l" t="t" r="r" b="b"/>
              <a:pathLst>
                <a:path w="43649" h="43650" fill="none" extrusionOk="0">
                  <a:moveTo>
                    <a:pt x="43649" y="21825"/>
                  </a:moveTo>
                  <a:cubicBezTo>
                    <a:pt x="43649" y="33892"/>
                    <a:pt x="33892" y="43649"/>
                    <a:pt x="21824" y="43649"/>
                  </a:cubicBezTo>
                  <a:cubicBezTo>
                    <a:pt x="9757" y="43649"/>
                    <a:pt x="0" y="33892"/>
                    <a:pt x="0" y="21825"/>
                  </a:cubicBezTo>
                  <a:cubicBezTo>
                    <a:pt x="0" y="9758"/>
                    <a:pt x="9757" y="1"/>
                    <a:pt x="21824" y="1"/>
                  </a:cubicBezTo>
                  <a:cubicBezTo>
                    <a:pt x="33892" y="1"/>
                    <a:pt x="43649" y="9758"/>
                    <a:pt x="43649" y="218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22"/>
            <p:cNvSpPr/>
            <p:nvPr/>
          </p:nvSpPr>
          <p:spPr>
            <a:xfrm>
              <a:off x="5635000" y="-677092"/>
              <a:ext cx="1753178" cy="1753132"/>
            </a:xfrm>
            <a:custGeom>
              <a:avLst/>
              <a:gdLst/>
              <a:ahLst/>
              <a:cxnLst/>
              <a:rect l="l" t="t" r="r" b="b"/>
              <a:pathLst>
                <a:path w="38725" h="38724" fill="none" extrusionOk="0">
                  <a:moveTo>
                    <a:pt x="38725" y="19362"/>
                  </a:moveTo>
                  <a:cubicBezTo>
                    <a:pt x="38725" y="30061"/>
                    <a:pt x="30062" y="38724"/>
                    <a:pt x="19362" y="38724"/>
                  </a:cubicBezTo>
                  <a:cubicBezTo>
                    <a:pt x="8663" y="38724"/>
                    <a:pt x="0" y="30061"/>
                    <a:pt x="0" y="19362"/>
                  </a:cubicBezTo>
                  <a:cubicBezTo>
                    <a:pt x="0" y="8663"/>
                    <a:pt x="8663" y="0"/>
                    <a:pt x="19362" y="0"/>
                  </a:cubicBezTo>
                  <a:cubicBezTo>
                    <a:pt x="30062" y="0"/>
                    <a:pt x="38725" y="8663"/>
                    <a:pt x="38725" y="193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22"/>
            <p:cNvSpPr/>
            <p:nvPr/>
          </p:nvSpPr>
          <p:spPr>
            <a:xfrm>
              <a:off x="5742341" y="-569796"/>
              <a:ext cx="1538495" cy="1538541"/>
            </a:xfrm>
            <a:custGeom>
              <a:avLst/>
              <a:gdLst/>
              <a:ahLst/>
              <a:cxnLst/>
              <a:rect l="l" t="t" r="r" b="b"/>
              <a:pathLst>
                <a:path w="33983" h="33984" fill="none" extrusionOk="0">
                  <a:moveTo>
                    <a:pt x="33983" y="16992"/>
                  </a:moveTo>
                  <a:cubicBezTo>
                    <a:pt x="33983" y="26384"/>
                    <a:pt x="26384" y="33983"/>
                    <a:pt x="16991" y="33983"/>
                  </a:cubicBezTo>
                  <a:cubicBezTo>
                    <a:pt x="7599" y="33983"/>
                    <a:pt x="0" y="26384"/>
                    <a:pt x="0" y="16992"/>
                  </a:cubicBezTo>
                  <a:cubicBezTo>
                    <a:pt x="0" y="7600"/>
                    <a:pt x="7599" y="1"/>
                    <a:pt x="16991" y="1"/>
                  </a:cubicBezTo>
                  <a:cubicBezTo>
                    <a:pt x="26384" y="1"/>
                    <a:pt x="33983" y="7600"/>
                    <a:pt x="33983" y="169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22"/>
            <p:cNvSpPr/>
            <p:nvPr/>
          </p:nvSpPr>
          <p:spPr>
            <a:xfrm>
              <a:off x="5842801" y="-387936"/>
              <a:ext cx="1337576" cy="1174821"/>
            </a:xfrm>
            <a:custGeom>
              <a:avLst/>
              <a:gdLst/>
              <a:ahLst/>
              <a:cxnLst/>
              <a:rect l="l" t="t" r="r" b="b"/>
              <a:pathLst>
                <a:path w="29545" h="25950" extrusionOk="0">
                  <a:moveTo>
                    <a:pt x="14779" y="2030"/>
                  </a:moveTo>
                  <a:cubicBezTo>
                    <a:pt x="19620" y="2030"/>
                    <a:pt x="24049" y="5279"/>
                    <a:pt x="25350" y="10179"/>
                  </a:cubicBezTo>
                  <a:cubicBezTo>
                    <a:pt x="26900" y="16015"/>
                    <a:pt x="23405" y="22002"/>
                    <a:pt x="17569" y="23553"/>
                  </a:cubicBezTo>
                  <a:cubicBezTo>
                    <a:pt x="16632" y="23801"/>
                    <a:pt x="15691" y="23920"/>
                    <a:pt x="14766" y="23920"/>
                  </a:cubicBezTo>
                  <a:cubicBezTo>
                    <a:pt x="9925" y="23920"/>
                    <a:pt x="5496" y="20671"/>
                    <a:pt x="4195" y="15771"/>
                  </a:cubicBezTo>
                  <a:cubicBezTo>
                    <a:pt x="2645" y="9935"/>
                    <a:pt x="6140" y="3948"/>
                    <a:pt x="11976" y="2397"/>
                  </a:cubicBezTo>
                  <a:cubicBezTo>
                    <a:pt x="12913" y="2149"/>
                    <a:pt x="13854" y="2030"/>
                    <a:pt x="14779" y="2030"/>
                  </a:cubicBezTo>
                  <a:close/>
                  <a:moveTo>
                    <a:pt x="14795" y="0"/>
                  </a:moveTo>
                  <a:cubicBezTo>
                    <a:pt x="10589" y="0"/>
                    <a:pt x="6465" y="2041"/>
                    <a:pt x="3952" y="5802"/>
                  </a:cubicBezTo>
                  <a:cubicBezTo>
                    <a:pt x="0" y="11790"/>
                    <a:pt x="1642" y="19814"/>
                    <a:pt x="7599" y="23796"/>
                  </a:cubicBezTo>
                  <a:cubicBezTo>
                    <a:pt x="9807" y="25253"/>
                    <a:pt x="12297" y="25950"/>
                    <a:pt x="14758" y="25950"/>
                  </a:cubicBezTo>
                  <a:cubicBezTo>
                    <a:pt x="18970" y="25950"/>
                    <a:pt x="23099" y="23909"/>
                    <a:pt x="25593" y="20148"/>
                  </a:cubicBezTo>
                  <a:cubicBezTo>
                    <a:pt x="29545" y="14160"/>
                    <a:pt x="27903" y="6136"/>
                    <a:pt x="21946" y="2154"/>
                  </a:cubicBezTo>
                  <a:cubicBezTo>
                    <a:pt x="19738" y="697"/>
                    <a:pt x="17252" y="0"/>
                    <a:pt x="147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" name="Google Shape;624;p22"/>
          <p:cNvGrpSpPr/>
          <p:nvPr/>
        </p:nvGrpSpPr>
        <p:grpSpPr>
          <a:xfrm>
            <a:off x="-319052" y="-320208"/>
            <a:ext cx="1604419" cy="1604360"/>
            <a:chOff x="-74975" y="157600"/>
            <a:chExt cx="1604419" cy="1604360"/>
          </a:xfrm>
        </p:grpSpPr>
        <p:sp>
          <p:nvSpPr>
            <p:cNvPr id="625" name="Google Shape;625;p22"/>
            <p:cNvSpPr/>
            <p:nvPr/>
          </p:nvSpPr>
          <p:spPr>
            <a:xfrm>
              <a:off x="399627" y="632159"/>
              <a:ext cx="1129817" cy="1129801"/>
            </a:xfrm>
            <a:custGeom>
              <a:avLst/>
              <a:gdLst/>
              <a:ahLst/>
              <a:cxnLst/>
              <a:rect l="l" t="t" r="r" b="b"/>
              <a:pathLst>
                <a:path w="70306" h="70305" extrusionOk="0">
                  <a:moveTo>
                    <a:pt x="0" y="0"/>
                  </a:moveTo>
                  <a:lnTo>
                    <a:pt x="0" y="70305"/>
                  </a:lnTo>
                  <a:lnTo>
                    <a:pt x="7030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22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solidFill>
              <a:srgbClr val="368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22"/>
            <p:cNvSpPr/>
            <p:nvPr/>
          </p:nvSpPr>
          <p:spPr>
            <a:xfrm>
              <a:off x="213025" y="44557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22"/>
            <p:cNvSpPr/>
            <p:nvPr/>
          </p:nvSpPr>
          <p:spPr>
            <a:xfrm>
              <a:off x="155275" y="38782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22"/>
            <p:cNvSpPr/>
            <p:nvPr/>
          </p:nvSpPr>
          <p:spPr>
            <a:xfrm>
              <a:off x="98300" y="330850"/>
              <a:ext cx="757625" cy="757625"/>
            </a:xfrm>
            <a:custGeom>
              <a:avLst/>
              <a:gdLst/>
              <a:ahLst/>
              <a:cxnLst/>
              <a:rect l="l" t="t" r="r" b="b"/>
              <a:pathLst>
                <a:path w="30305" h="30305" fill="none" extrusionOk="0">
                  <a:moveTo>
                    <a:pt x="0" y="30305"/>
                  </a:moveTo>
                  <a:lnTo>
                    <a:pt x="3030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22"/>
            <p:cNvSpPr/>
            <p:nvPr/>
          </p:nvSpPr>
          <p:spPr>
            <a:xfrm>
              <a:off x="40550" y="2731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22"/>
            <p:cNvSpPr/>
            <p:nvPr/>
          </p:nvSpPr>
          <p:spPr>
            <a:xfrm>
              <a:off x="-17200" y="215350"/>
              <a:ext cx="758375" cy="758375"/>
            </a:xfrm>
            <a:custGeom>
              <a:avLst/>
              <a:gdLst/>
              <a:ahLst/>
              <a:cxnLst/>
              <a:rect l="l" t="t" r="r" b="b"/>
              <a:pathLst>
                <a:path w="30335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22"/>
            <p:cNvSpPr/>
            <p:nvPr/>
          </p:nvSpPr>
          <p:spPr>
            <a:xfrm>
              <a:off x="-74975" y="1576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1" y="30335"/>
                  </a:moveTo>
                  <a:lnTo>
                    <a:pt x="30336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22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fill="none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9" name="Google Shape;749;p26"/>
          <p:cNvGrpSpPr/>
          <p:nvPr/>
        </p:nvGrpSpPr>
        <p:grpSpPr>
          <a:xfrm rot="10800000">
            <a:off x="-1421297" y="-502690"/>
            <a:ext cx="3382300" cy="1993950"/>
            <a:chOff x="1317925" y="2802775"/>
            <a:chExt cx="3382300" cy="1993950"/>
          </a:xfrm>
        </p:grpSpPr>
        <p:sp>
          <p:nvSpPr>
            <p:cNvPr id="750" name="Google Shape;750;p26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6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6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6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6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6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6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6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6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6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6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6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" name="Google Shape;762;p26"/>
          <p:cNvGrpSpPr/>
          <p:nvPr/>
        </p:nvGrpSpPr>
        <p:grpSpPr>
          <a:xfrm>
            <a:off x="3176813" y="4566944"/>
            <a:ext cx="2790375" cy="64975"/>
            <a:chOff x="5954300" y="4334988"/>
            <a:chExt cx="2790375" cy="64975"/>
          </a:xfrm>
        </p:grpSpPr>
        <p:sp>
          <p:nvSpPr>
            <p:cNvPr id="763" name="Google Shape;763;p26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6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6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6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6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6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6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6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6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6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6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6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6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6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6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6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6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6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6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6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" name="Google Shape;783;p26"/>
          <p:cNvGrpSpPr/>
          <p:nvPr/>
        </p:nvGrpSpPr>
        <p:grpSpPr>
          <a:xfrm>
            <a:off x="8482509" y="2257015"/>
            <a:ext cx="1359460" cy="1359460"/>
            <a:chOff x="3901550" y="2223725"/>
            <a:chExt cx="1557050" cy="1557050"/>
          </a:xfrm>
        </p:grpSpPr>
        <p:sp>
          <p:nvSpPr>
            <p:cNvPr id="784" name="Google Shape;784;p26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6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6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26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26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9" name="Google Shape;789;p26"/>
          <p:cNvSpPr txBox="1">
            <a:spLocks noGrp="1"/>
          </p:cNvSpPr>
          <p:nvPr>
            <p:ph type="subTitle" idx="1"/>
          </p:nvPr>
        </p:nvSpPr>
        <p:spPr>
          <a:xfrm>
            <a:off x="1104984" y="2143345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0" name="Google Shape;790;p26"/>
          <p:cNvSpPr txBox="1">
            <a:spLocks noGrp="1"/>
          </p:cNvSpPr>
          <p:nvPr>
            <p:ph type="subTitle" idx="2"/>
          </p:nvPr>
        </p:nvSpPr>
        <p:spPr>
          <a:xfrm>
            <a:off x="3550650" y="2143345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1" name="Google Shape;791;p26"/>
          <p:cNvSpPr txBox="1">
            <a:spLocks noGrp="1"/>
          </p:cNvSpPr>
          <p:nvPr>
            <p:ph type="subTitle" idx="3"/>
          </p:nvPr>
        </p:nvSpPr>
        <p:spPr>
          <a:xfrm>
            <a:off x="5996325" y="2143345"/>
            <a:ext cx="203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2" name="Google Shape;792;p26"/>
          <p:cNvSpPr txBox="1">
            <a:spLocks noGrp="1"/>
          </p:cNvSpPr>
          <p:nvPr>
            <p:ph type="subTitle" idx="4"/>
          </p:nvPr>
        </p:nvSpPr>
        <p:spPr>
          <a:xfrm>
            <a:off x="1104984" y="3445997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3" name="Google Shape;793;p26"/>
          <p:cNvSpPr txBox="1">
            <a:spLocks noGrp="1"/>
          </p:cNvSpPr>
          <p:nvPr>
            <p:ph type="subTitle" idx="5"/>
          </p:nvPr>
        </p:nvSpPr>
        <p:spPr>
          <a:xfrm>
            <a:off x="3550650" y="3445997"/>
            <a:ext cx="20427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26"/>
          <p:cNvSpPr txBox="1">
            <a:spLocks noGrp="1"/>
          </p:cNvSpPr>
          <p:nvPr>
            <p:ph type="subTitle" idx="6"/>
          </p:nvPr>
        </p:nvSpPr>
        <p:spPr>
          <a:xfrm>
            <a:off x="5996325" y="3445997"/>
            <a:ext cx="20385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5" name="Google Shape;795;p26"/>
          <p:cNvSpPr txBox="1">
            <a:spLocks noGrp="1"/>
          </p:cNvSpPr>
          <p:nvPr>
            <p:ph type="subTitle" idx="7"/>
          </p:nvPr>
        </p:nvSpPr>
        <p:spPr>
          <a:xfrm>
            <a:off x="1100700" y="1789600"/>
            <a:ext cx="20427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6" name="Google Shape;796;p26"/>
          <p:cNvSpPr txBox="1">
            <a:spLocks noGrp="1"/>
          </p:cNvSpPr>
          <p:nvPr>
            <p:ph type="subTitle" idx="8"/>
          </p:nvPr>
        </p:nvSpPr>
        <p:spPr>
          <a:xfrm>
            <a:off x="3550650" y="1789600"/>
            <a:ext cx="20427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7" name="Google Shape;797;p26"/>
          <p:cNvSpPr txBox="1">
            <a:spLocks noGrp="1"/>
          </p:cNvSpPr>
          <p:nvPr>
            <p:ph type="subTitle" idx="9"/>
          </p:nvPr>
        </p:nvSpPr>
        <p:spPr>
          <a:xfrm>
            <a:off x="6000600" y="1789600"/>
            <a:ext cx="20385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8" name="Google Shape;798;p26"/>
          <p:cNvSpPr txBox="1">
            <a:spLocks noGrp="1"/>
          </p:cNvSpPr>
          <p:nvPr>
            <p:ph type="subTitle" idx="13"/>
          </p:nvPr>
        </p:nvSpPr>
        <p:spPr>
          <a:xfrm>
            <a:off x="1100700" y="3087750"/>
            <a:ext cx="20427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99" name="Google Shape;799;p26"/>
          <p:cNvSpPr txBox="1">
            <a:spLocks noGrp="1"/>
          </p:cNvSpPr>
          <p:nvPr>
            <p:ph type="subTitle" idx="14"/>
          </p:nvPr>
        </p:nvSpPr>
        <p:spPr>
          <a:xfrm>
            <a:off x="3550650" y="3087750"/>
            <a:ext cx="20427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0" name="Google Shape;800;p26"/>
          <p:cNvSpPr txBox="1">
            <a:spLocks noGrp="1"/>
          </p:cNvSpPr>
          <p:nvPr>
            <p:ph type="subTitle" idx="15"/>
          </p:nvPr>
        </p:nvSpPr>
        <p:spPr>
          <a:xfrm>
            <a:off x="6000600" y="3087750"/>
            <a:ext cx="2038500" cy="49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801" name="Google Shape;801;p26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">
    <p:spTree>
      <p:nvGrpSpPr>
        <p:cNvPr id="1" name="Shape 8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" name="Google Shape;859;p29"/>
          <p:cNvSpPr txBox="1">
            <a:spLocks noGrp="1"/>
          </p:cNvSpPr>
          <p:nvPr>
            <p:ph type="title"/>
          </p:nvPr>
        </p:nvSpPr>
        <p:spPr>
          <a:xfrm>
            <a:off x="713225" y="2368950"/>
            <a:ext cx="4599600" cy="8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60" name="Google Shape;860;p29"/>
          <p:cNvSpPr txBox="1">
            <a:spLocks noGrp="1"/>
          </p:cNvSpPr>
          <p:nvPr>
            <p:ph type="title" idx="2" hasCustomPrompt="1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1" name="Google Shape;861;p29"/>
          <p:cNvSpPr txBox="1">
            <a:spLocks noGrp="1"/>
          </p:cNvSpPr>
          <p:nvPr>
            <p:ph type="subTitle" idx="1"/>
          </p:nvPr>
        </p:nvSpPr>
        <p:spPr>
          <a:xfrm>
            <a:off x="713225" y="3219025"/>
            <a:ext cx="4599600" cy="4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62" name="Google Shape;862;p29"/>
          <p:cNvGrpSpPr/>
          <p:nvPr/>
        </p:nvGrpSpPr>
        <p:grpSpPr>
          <a:xfrm>
            <a:off x="7799275" y="4072050"/>
            <a:ext cx="631500" cy="721150"/>
            <a:chOff x="6533825" y="4313425"/>
            <a:chExt cx="631500" cy="721150"/>
          </a:xfrm>
        </p:grpSpPr>
        <p:sp>
          <p:nvSpPr>
            <p:cNvPr id="863" name="Google Shape;863;p29"/>
            <p:cNvSpPr/>
            <p:nvPr/>
          </p:nvSpPr>
          <p:spPr>
            <a:xfrm>
              <a:off x="6965450" y="49783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9"/>
            <p:cNvSpPr/>
            <p:nvPr/>
          </p:nvSpPr>
          <p:spPr>
            <a:xfrm>
              <a:off x="6965450" y="4811900"/>
              <a:ext cx="56250" cy="56275"/>
            </a:xfrm>
            <a:custGeom>
              <a:avLst/>
              <a:gdLst/>
              <a:ahLst/>
              <a:cxnLst/>
              <a:rect l="l" t="t" r="r" b="b"/>
              <a:pathLst>
                <a:path w="2250" h="2251" extrusionOk="0">
                  <a:moveTo>
                    <a:pt x="1125" y="1"/>
                  </a:moveTo>
                  <a:cubicBezTo>
                    <a:pt x="517" y="1"/>
                    <a:pt x="0" y="518"/>
                    <a:pt x="0" y="1126"/>
                  </a:cubicBezTo>
                  <a:cubicBezTo>
                    <a:pt x="0" y="1764"/>
                    <a:pt x="517" y="2250"/>
                    <a:pt x="1125" y="2250"/>
                  </a:cubicBezTo>
                  <a:cubicBezTo>
                    <a:pt x="1733" y="2250"/>
                    <a:pt x="2249" y="1764"/>
                    <a:pt x="2249" y="1126"/>
                  </a:cubicBezTo>
                  <a:cubicBezTo>
                    <a:pt x="224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9"/>
            <p:cNvSpPr/>
            <p:nvPr/>
          </p:nvSpPr>
          <p:spPr>
            <a:xfrm>
              <a:off x="6965450" y="46462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9"/>
            <p:cNvSpPr/>
            <p:nvPr/>
          </p:nvSpPr>
          <p:spPr>
            <a:xfrm>
              <a:off x="6965450" y="44798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9"/>
            <p:cNvSpPr/>
            <p:nvPr/>
          </p:nvSpPr>
          <p:spPr>
            <a:xfrm>
              <a:off x="6965450" y="43134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9"/>
            <p:cNvSpPr/>
            <p:nvPr/>
          </p:nvSpPr>
          <p:spPr>
            <a:xfrm>
              <a:off x="6821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9"/>
            <p:cNvSpPr/>
            <p:nvPr/>
          </p:nvSpPr>
          <p:spPr>
            <a:xfrm>
              <a:off x="6821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9"/>
            <p:cNvSpPr/>
            <p:nvPr/>
          </p:nvSpPr>
          <p:spPr>
            <a:xfrm>
              <a:off x="6821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9"/>
            <p:cNvSpPr/>
            <p:nvPr/>
          </p:nvSpPr>
          <p:spPr>
            <a:xfrm>
              <a:off x="6821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9"/>
            <p:cNvSpPr/>
            <p:nvPr/>
          </p:nvSpPr>
          <p:spPr>
            <a:xfrm>
              <a:off x="6821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9"/>
            <p:cNvSpPr/>
            <p:nvPr/>
          </p:nvSpPr>
          <p:spPr>
            <a:xfrm>
              <a:off x="7109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9"/>
            <p:cNvSpPr/>
            <p:nvPr/>
          </p:nvSpPr>
          <p:spPr>
            <a:xfrm>
              <a:off x="7109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9"/>
            <p:cNvSpPr/>
            <p:nvPr/>
          </p:nvSpPr>
          <p:spPr>
            <a:xfrm>
              <a:off x="7109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9"/>
            <p:cNvSpPr/>
            <p:nvPr/>
          </p:nvSpPr>
          <p:spPr>
            <a:xfrm>
              <a:off x="7109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9"/>
            <p:cNvSpPr/>
            <p:nvPr/>
          </p:nvSpPr>
          <p:spPr>
            <a:xfrm>
              <a:off x="7109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9"/>
            <p:cNvSpPr/>
            <p:nvPr/>
          </p:nvSpPr>
          <p:spPr>
            <a:xfrm>
              <a:off x="6677450" y="49783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9"/>
            <p:cNvSpPr/>
            <p:nvPr/>
          </p:nvSpPr>
          <p:spPr>
            <a:xfrm>
              <a:off x="6677450" y="4811900"/>
              <a:ext cx="56250" cy="56275"/>
            </a:xfrm>
            <a:custGeom>
              <a:avLst/>
              <a:gdLst/>
              <a:ahLst/>
              <a:cxnLst/>
              <a:rect l="l" t="t" r="r" b="b"/>
              <a:pathLst>
                <a:path w="2250" h="2251" extrusionOk="0">
                  <a:moveTo>
                    <a:pt x="1125" y="1"/>
                  </a:moveTo>
                  <a:cubicBezTo>
                    <a:pt x="517" y="1"/>
                    <a:pt x="0" y="518"/>
                    <a:pt x="0" y="1126"/>
                  </a:cubicBezTo>
                  <a:cubicBezTo>
                    <a:pt x="0" y="1764"/>
                    <a:pt x="517" y="2250"/>
                    <a:pt x="1125" y="2250"/>
                  </a:cubicBezTo>
                  <a:cubicBezTo>
                    <a:pt x="1733" y="2250"/>
                    <a:pt x="2249" y="1764"/>
                    <a:pt x="2249" y="1126"/>
                  </a:cubicBezTo>
                  <a:cubicBezTo>
                    <a:pt x="224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9"/>
            <p:cNvSpPr/>
            <p:nvPr/>
          </p:nvSpPr>
          <p:spPr>
            <a:xfrm>
              <a:off x="6677450" y="46462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9"/>
            <p:cNvSpPr/>
            <p:nvPr/>
          </p:nvSpPr>
          <p:spPr>
            <a:xfrm>
              <a:off x="6677450" y="44798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9"/>
            <p:cNvSpPr/>
            <p:nvPr/>
          </p:nvSpPr>
          <p:spPr>
            <a:xfrm>
              <a:off x="6677450" y="43134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9"/>
            <p:cNvSpPr/>
            <p:nvPr/>
          </p:nvSpPr>
          <p:spPr>
            <a:xfrm>
              <a:off x="6533825" y="4978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9"/>
            <p:cNvSpPr/>
            <p:nvPr/>
          </p:nvSpPr>
          <p:spPr>
            <a:xfrm>
              <a:off x="6533825" y="4811900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9"/>
            <p:cNvSpPr/>
            <p:nvPr/>
          </p:nvSpPr>
          <p:spPr>
            <a:xfrm>
              <a:off x="6533825" y="46462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9"/>
            <p:cNvSpPr/>
            <p:nvPr/>
          </p:nvSpPr>
          <p:spPr>
            <a:xfrm>
              <a:off x="6533825" y="44798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9"/>
            <p:cNvSpPr/>
            <p:nvPr/>
          </p:nvSpPr>
          <p:spPr>
            <a:xfrm>
              <a:off x="6533825" y="43134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29"/>
          <p:cNvGrpSpPr/>
          <p:nvPr/>
        </p:nvGrpSpPr>
        <p:grpSpPr>
          <a:xfrm flipH="1">
            <a:off x="713217" y="4599425"/>
            <a:ext cx="4489475" cy="193775"/>
            <a:chOff x="1784500" y="1867350"/>
            <a:chExt cx="4489475" cy="193775"/>
          </a:xfrm>
        </p:grpSpPr>
        <p:sp>
          <p:nvSpPr>
            <p:cNvPr id="889" name="Google Shape;889;p29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9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9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CUSTOM_8">
    <p:spTree>
      <p:nvGrpSpPr>
        <p:cNvPr id="1" name="Shape 10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3" name="Google Shape;1063;p36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1064" name="Google Shape;1064;p36"/>
          <p:cNvGrpSpPr/>
          <p:nvPr/>
        </p:nvGrpSpPr>
        <p:grpSpPr>
          <a:xfrm rot="10800000">
            <a:off x="-1421297" y="-502690"/>
            <a:ext cx="3382300" cy="1993950"/>
            <a:chOff x="1317925" y="2802775"/>
            <a:chExt cx="3382300" cy="1993950"/>
          </a:xfrm>
        </p:grpSpPr>
        <p:sp>
          <p:nvSpPr>
            <p:cNvPr id="1065" name="Google Shape;1065;p36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36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36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36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36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36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36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36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36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36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36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36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7" name="Google Shape;1077;p36"/>
          <p:cNvGrpSpPr/>
          <p:nvPr/>
        </p:nvGrpSpPr>
        <p:grpSpPr>
          <a:xfrm>
            <a:off x="3176813" y="4566944"/>
            <a:ext cx="2790375" cy="64975"/>
            <a:chOff x="5954300" y="4334988"/>
            <a:chExt cx="2790375" cy="64975"/>
          </a:xfrm>
        </p:grpSpPr>
        <p:sp>
          <p:nvSpPr>
            <p:cNvPr id="1078" name="Google Shape;1078;p36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36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36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36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36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36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36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36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36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36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36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36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36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36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36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36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36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36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36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36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98" name="Google Shape;1098;p36"/>
          <p:cNvGrpSpPr/>
          <p:nvPr/>
        </p:nvGrpSpPr>
        <p:grpSpPr>
          <a:xfrm>
            <a:off x="8482509" y="1395590"/>
            <a:ext cx="1359460" cy="1359460"/>
            <a:chOff x="3901550" y="2223725"/>
            <a:chExt cx="1557050" cy="1557050"/>
          </a:xfrm>
        </p:grpSpPr>
        <p:sp>
          <p:nvSpPr>
            <p:cNvPr id="1099" name="Google Shape;1099;p36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36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36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36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36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4" name="Google Shape;1194;p41"/>
          <p:cNvGrpSpPr/>
          <p:nvPr/>
        </p:nvGrpSpPr>
        <p:grpSpPr>
          <a:xfrm>
            <a:off x="8430750" y="1225934"/>
            <a:ext cx="2691676" cy="2691631"/>
            <a:chOff x="5165750" y="-1146341"/>
            <a:chExt cx="2691676" cy="2691631"/>
          </a:xfrm>
        </p:grpSpPr>
        <p:sp>
          <p:nvSpPr>
            <p:cNvPr id="1195" name="Google Shape;1195;p41"/>
            <p:cNvSpPr/>
            <p:nvPr/>
          </p:nvSpPr>
          <p:spPr>
            <a:xfrm>
              <a:off x="5923974" y="-388117"/>
              <a:ext cx="1175229" cy="1175184"/>
            </a:xfrm>
            <a:custGeom>
              <a:avLst/>
              <a:gdLst/>
              <a:ahLst/>
              <a:cxnLst/>
              <a:rect l="l" t="t" r="r" b="b"/>
              <a:pathLst>
                <a:path w="25959" h="25958" fill="none" extrusionOk="0">
                  <a:moveTo>
                    <a:pt x="25958" y="12979"/>
                  </a:moveTo>
                  <a:cubicBezTo>
                    <a:pt x="25958" y="20152"/>
                    <a:pt x="20153" y="25958"/>
                    <a:pt x="12979" y="25958"/>
                  </a:cubicBezTo>
                  <a:cubicBezTo>
                    <a:pt x="5806" y="25958"/>
                    <a:pt x="1" y="20152"/>
                    <a:pt x="1" y="12979"/>
                  </a:cubicBezTo>
                  <a:cubicBezTo>
                    <a:pt x="1" y="5806"/>
                    <a:pt x="5806" y="0"/>
                    <a:pt x="12979" y="0"/>
                  </a:cubicBezTo>
                  <a:cubicBezTo>
                    <a:pt x="20153" y="0"/>
                    <a:pt x="25958" y="5806"/>
                    <a:pt x="25958" y="129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41"/>
            <p:cNvSpPr/>
            <p:nvPr/>
          </p:nvSpPr>
          <p:spPr>
            <a:xfrm>
              <a:off x="5840039" y="-472098"/>
              <a:ext cx="1343099" cy="1343145"/>
            </a:xfrm>
            <a:custGeom>
              <a:avLst/>
              <a:gdLst/>
              <a:ahLst/>
              <a:cxnLst/>
              <a:rect l="l" t="t" r="r" b="b"/>
              <a:pathLst>
                <a:path w="29667" h="29668" fill="none" extrusionOk="0">
                  <a:moveTo>
                    <a:pt x="29667" y="14834"/>
                  </a:moveTo>
                  <a:cubicBezTo>
                    <a:pt x="29667" y="23041"/>
                    <a:pt x="23040" y="29667"/>
                    <a:pt x="14833" y="29667"/>
                  </a:cubicBezTo>
                  <a:cubicBezTo>
                    <a:pt x="6627" y="29667"/>
                    <a:pt x="0" y="23041"/>
                    <a:pt x="0" y="14834"/>
                  </a:cubicBezTo>
                  <a:cubicBezTo>
                    <a:pt x="0" y="6627"/>
                    <a:pt x="6627" y="1"/>
                    <a:pt x="14833" y="1"/>
                  </a:cubicBezTo>
                  <a:cubicBezTo>
                    <a:pt x="23040" y="1"/>
                    <a:pt x="29667" y="6627"/>
                    <a:pt x="29667" y="148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41"/>
            <p:cNvSpPr/>
            <p:nvPr/>
          </p:nvSpPr>
          <p:spPr>
            <a:xfrm>
              <a:off x="5165750" y="-1146341"/>
              <a:ext cx="2691676" cy="2691631"/>
            </a:xfrm>
            <a:custGeom>
              <a:avLst/>
              <a:gdLst/>
              <a:ahLst/>
              <a:cxnLst/>
              <a:rect l="l" t="t" r="r" b="b"/>
              <a:pathLst>
                <a:path w="59455" h="59454" fill="none" extrusionOk="0">
                  <a:moveTo>
                    <a:pt x="59454" y="29727"/>
                  </a:moveTo>
                  <a:cubicBezTo>
                    <a:pt x="59454" y="46141"/>
                    <a:pt x="46141" y="59454"/>
                    <a:pt x="29727" y="59454"/>
                  </a:cubicBezTo>
                  <a:cubicBezTo>
                    <a:pt x="13314" y="59454"/>
                    <a:pt x="0" y="46141"/>
                    <a:pt x="0" y="29727"/>
                  </a:cubicBezTo>
                  <a:cubicBezTo>
                    <a:pt x="0" y="13313"/>
                    <a:pt x="13314" y="0"/>
                    <a:pt x="29727" y="0"/>
                  </a:cubicBezTo>
                  <a:cubicBezTo>
                    <a:pt x="46141" y="0"/>
                    <a:pt x="59454" y="13313"/>
                    <a:pt x="59454" y="297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41"/>
            <p:cNvSpPr/>
            <p:nvPr/>
          </p:nvSpPr>
          <p:spPr>
            <a:xfrm>
              <a:off x="5286854" y="-1025282"/>
              <a:ext cx="2449469" cy="2449514"/>
            </a:xfrm>
            <a:custGeom>
              <a:avLst/>
              <a:gdLst/>
              <a:ahLst/>
              <a:cxnLst/>
              <a:rect l="l" t="t" r="r" b="b"/>
              <a:pathLst>
                <a:path w="54105" h="54106" fill="none" extrusionOk="0">
                  <a:moveTo>
                    <a:pt x="54105" y="27053"/>
                  </a:moveTo>
                  <a:cubicBezTo>
                    <a:pt x="54105" y="41977"/>
                    <a:pt x="41977" y="54105"/>
                    <a:pt x="27052" y="54105"/>
                  </a:cubicBezTo>
                  <a:cubicBezTo>
                    <a:pt x="12128" y="54105"/>
                    <a:pt x="0" y="41977"/>
                    <a:pt x="0" y="27053"/>
                  </a:cubicBezTo>
                  <a:cubicBezTo>
                    <a:pt x="0" y="12129"/>
                    <a:pt x="12128" y="1"/>
                    <a:pt x="27052" y="1"/>
                  </a:cubicBezTo>
                  <a:cubicBezTo>
                    <a:pt x="41977" y="1"/>
                    <a:pt x="54105" y="12129"/>
                    <a:pt x="54105" y="270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41"/>
            <p:cNvSpPr/>
            <p:nvPr/>
          </p:nvSpPr>
          <p:spPr>
            <a:xfrm>
              <a:off x="5406555" y="-905537"/>
              <a:ext cx="2210068" cy="2210022"/>
            </a:xfrm>
            <a:custGeom>
              <a:avLst/>
              <a:gdLst/>
              <a:ahLst/>
              <a:cxnLst/>
              <a:rect l="l" t="t" r="r" b="b"/>
              <a:pathLst>
                <a:path w="48817" h="48816" fill="none" extrusionOk="0">
                  <a:moveTo>
                    <a:pt x="48816" y="24408"/>
                  </a:moveTo>
                  <a:cubicBezTo>
                    <a:pt x="48816" y="37873"/>
                    <a:pt x="37904" y="48816"/>
                    <a:pt x="24408" y="48816"/>
                  </a:cubicBezTo>
                  <a:cubicBezTo>
                    <a:pt x="10943" y="48816"/>
                    <a:pt x="1" y="37873"/>
                    <a:pt x="1" y="24408"/>
                  </a:cubicBezTo>
                  <a:cubicBezTo>
                    <a:pt x="1" y="10943"/>
                    <a:pt x="10943" y="0"/>
                    <a:pt x="24408" y="0"/>
                  </a:cubicBezTo>
                  <a:cubicBezTo>
                    <a:pt x="37904" y="0"/>
                    <a:pt x="48816" y="10943"/>
                    <a:pt x="48816" y="244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41"/>
            <p:cNvSpPr/>
            <p:nvPr/>
          </p:nvSpPr>
          <p:spPr>
            <a:xfrm>
              <a:off x="5523539" y="-788598"/>
              <a:ext cx="1976099" cy="1976145"/>
            </a:xfrm>
            <a:custGeom>
              <a:avLst/>
              <a:gdLst/>
              <a:ahLst/>
              <a:cxnLst/>
              <a:rect l="l" t="t" r="r" b="b"/>
              <a:pathLst>
                <a:path w="43649" h="43650" fill="none" extrusionOk="0">
                  <a:moveTo>
                    <a:pt x="43649" y="21825"/>
                  </a:moveTo>
                  <a:cubicBezTo>
                    <a:pt x="43649" y="33892"/>
                    <a:pt x="33892" y="43649"/>
                    <a:pt x="21824" y="43649"/>
                  </a:cubicBezTo>
                  <a:cubicBezTo>
                    <a:pt x="9757" y="43649"/>
                    <a:pt x="0" y="33892"/>
                    <a:pt x="0" y="21825"/>
                  </a:cubicBezTo>
                  <a:cubicBezTo>
                    <a:pt x="0" y="9758"/>
                    <a:pt x="9757" y="1"/>
                    <a:pt x="21824" y="1"/>
                  </a:cubicBezTo>
                  <a:cubicBezTo>
                    <a:pt x="33892" y="1"/>
                    <a:pt x="43649" y="9758"/>
                    <a:pt x="43649" y="218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41"/>
            <p:cNvSpPr/>
            <p:nvPr/>
          </p:nvSpPr>
          <p:spPr>
            <a:xfrm>
              <a:off x="5635000" y="-677092"/>
              <a:ext cx="1753178" cy="1753132"/>
            </a:xfrm>
            <a:custGeom>
              <a:avLst/>
              <a:gdLst/>
              <a:ahLst/>
              <a:cxnLst/>
              <a:rect l="l" t="t" r="r" b="b"/>
              <a:pathLst>
                <a:path w="38725" h="38724" fill="none" extrusionOk="0">
                  <a:moveTo>
                    <a:pt x="38725" y="19362"/>
                  </a:moveTo>
                  <a:cubicBezTo>
                    <a:pt x="38725" y="30061"/>
                    <a:pt x="30062" y="38724"/>
                    <a:pt x="19362" y="38724"/>
                  </a:cubicBezTo>
                  <a:cubicBezTo>
                    <a:pt x="8663" y="38724"/>
                    <a:pt x="0" y="30061"/>
                    <a:pt x="0" y="19362"/>
                  </a:cubicBezTo>
                  <a:cubicBezTo>
                    <a:pt x="0" y="8663"/>
                    <a:pt x="8663" y="0"/>
                    <a:pt x="19362" y="0"/>
                  </a:cubicBezTo>
                  <a:cubicBezTo>
                    <a:pt x="30062" y="0"/>
                    <a:pt x="38725" y="8663"/>
                    <a:pt x="38725" y="193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41"/>
            <p:cNvSpPr/>
            <p:nvPr/>
          </p:nvSpPr>
          <p:spPr>
            <a:xfrm>
              <a:off x="5742341" y="-569796"/>
              <a:ext cx="1538495" cy="1538541"/>
            </a:xfrm>
            <a:custGeom>
              <a:avLst/>
              <a:gdLst/>
              <a:ahLst/>
              <a:cxnLst/>
              <a:rect l="l" t="t" r="r" b="b"/>
              <a:pathLst>
                <a:path w="33983" h="33984" fill="none" extrusionOk="0">
                  <a:moveTo>
                    <a:pt x="33983" y="16992"/>
                  </a:moveTo>
                  <a:cubicBezTo>
                    <a:pt x="33983" y="26384"/>
                    <a:pt x="26384" y="33983"/>
                    <a:pt x="16991" y="33983"/>
                  </a:cubicBezTo>
                  <a:cubicBezTo>
                    <a:pt x="7599" y="33983"/>
                    <a:pt x="0" y="26384"/>
                    <a:pt x="0" y="16992"/>
                  </a:cubicBezTo>
                  <a:cubicBezTo>
                    <a:pt x="0" y="7600"/>
                    <a:pt x="7599" y="1"/>
                    <a:pt x="16991" y="1"/>
                  </a:cubicBezTo>
                  <a:cubicBezTo>
                    <a:pt x="26384" y="1"/>
                    <a:pt x="33983" y="7600"/>
                    <a:pt x="33983" y="169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41"/>
            <p:cNvSpPr/>
            <p:nvPr/>
          </p:nvSpPr>
          <p:spPr>
            <a:xfrm>
              <a:off x="5842801" y="-387936"/>
              <a:ext cx="1337576" cy="1174821"/>
            </a:xfrm>
            <a:custGeom>
              <a:avLst/>
              <a:gdLst/>
              <a:ahLst/>
              <a:cxnLst/>
              <a:rect l="l" t="t" r="r" b="b"/>
              <a:pathLst>
                <a:path w="29545" h="25950" extrusionOk="0">
                  <a:moveTo>
                    <a:pt x="14779" y="2030"/>
                  </a:moveTo>
                  <a:cubicBezTo>
                    <a:pt x="19620" y="2030"/>
                    <a:pt x="24049" y="5279"/>
                    <a:pt x="25350" y="10179"/>
                  </a:cubicBezTo>
                  <a:cubicBezTo>
                    <a:pt x="26900" y="16015"/>
                    <a:pt x="23405" y="22002"/>
                    <a:pt x="17569" y="23553"/>
                  </a:cubicBezTo>
                  <a:cubicBezTo>
                    <a:pt x="16632" y="23801"/>
                    <a:pt x="15691" y="23920"/>
                    <a:pt x="14766" y="23920"/>
                  </a:cubicBezTo>
                  <a:cubicBezTo>
                    <a:pt x="9925" y="23920"/>
                    <a:pt x="5496" y="20671"/>
                    <a:pt x="4195" y="15771"/>
                  </a:cubicBezTo>
                  <a:cubicBezTo>
                    <a:pt x="2645" y="9935"/>
                    <a:pt x="6140" y="3948"/>
                    <a:pt x="11976" y="2397"/>
                  </a:cubicBezTo>
                  <a:cubicBezTo>
                    <a:pt x="12913" y="2149"/>
                    <a:pt x="13854" y="2030"/>
                    <a:pt x="14779" y="2030"/>
                  </a:cubicBezTo>
                  <a:close/>
                  <a:moveTo>
                    <a:pt x="14795" y="0"/>
                  </a:moveTo>
                  <a:cubicBezTo>
                    <a:pt x="10589" y="0"/>
                    <a:pt x="6465" y="2041"/>
                    <a:pt x="3952" y="5802"/>
                  </a:cubicBezTo>
                  <a:cubicBezTo>
                    <a:pt x="0" y="11790"/>
                    <a:pt x="1642" y="19814"/>
                    <a:pt x="7599" y="23796"/>
                  </a:cubicBezTo>
                  <a:cubicBezTo>
                    <a:pt x="9807" y="25253"/>
                    <a:pt x="12297" y="25950"/>
                    <a:pt x="14758" y="25950"/>
                  </a:cubicBezTo>
                  <a:cubicBezTo>
                    <a:pt x="18970" y="25950"/>
                    <a:pt x="23099" y="23909"/>
                    <a:pt x="25593" y="20148"/>
                  </a:cubicBezTo>
                  <a:cubicBezTo>
                    <a:pt x="29545" y="14160"/>
                    <a:pt x="27903" y="6136"/>
                    <a:pt x="21946" y="2154"/>
                  </a:cubicBezTo>
                  <a:cubicBezTo>
                    <a:pt x="19738" y="697"/>
                    <a:pt x="17252" y="0"/>
                    <a:pt x="147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04" name="Google Shape;1204;p41"/>
          <p:cNvGrpSpPr/>
          <p:nvPr/>
        </p:nvGrpSpPr>
        <p:grpSpPr>
          <a:xfrm>
            <a:off x="713225" y="4828856"/>
            <a:ext cx="2790375" cy="64975"/>
            <a:chOff x="5954300" y="4334988"/>
            <a:chExt cx="2790375" cy="64975"/>
          </a:xfrm>
        </p:grpSpPr>
        <p:sp>
          <p:nvSpPr>
            <p:cNvPr id="1205" name="Google Shape;1205;p41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41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41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41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41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41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41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41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41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41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41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41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41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41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41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41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41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41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41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41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25" name="Google Shape;1225;p41"/>
          <p:cNvGrpSpPr/>
          <p:nvPr/>
        </p:nvGrpSpPr>
        <p:grpSpPr>
          <a:xfrm>
            <a:off x="-319052" y="-320208"/>
            <a:ext cx="1604419" cy="1604360"/>
            <a:chOff x="-74975" y="157600"/>
            <a:chExt cx="1604419" cy="1604360"/>
          </a:xfrm>
        </p:grpSpPr>
        <p:sp>
          <p:nvSpPr>
            <p:cNvPr id="1226" name="Google Shape;1226;p41"/>
            <p:cNvSpPr/>
            <p:nvPr/>
          </p:nvSpPr>
          <p:spPr>
            <a:xfrm>
              <a:off x="399627" y="632159"/>
              <a:ext cx="1129817" cy="1129801"/>
            </a:xfrm>
            <a:custGeom>
              <a:avLst/>
              <a:gdLst/>
              <a:ahLst/>
              <a:cxnLst/>
              <a:rect l="l" t="t" r="r" b="b"/>
              <a:pathLst>
                <a:path w="70306" h="70305" extrusionOk="0">
                  <a:moveTo>
                    <a:pt x="0" y="0"/>
                  </a:moveTo>
                  <a:lnTo>
                    <a:pt x="0" y="70305"/>
                  </a:lnTo>
                  <a:lnTo>
                    <a:pt x="7030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41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solidFill>
              <a:srgbClr val="368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41"/>
            <p:cNvSpPr/>
            <p:nvPr/>
          </p:nvSpPr>
          <p:spPr>
            <a:xfrm>
              <a:off x="213025" y="44557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41"/>
            <p:cNvSpPr/>
            <p:nvPr/>
          </p:nvSpPr>
          <p:spPr>
            <a:xfrm>
              <a:off x="155275" y="38782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41"/>
            <p:cNvSpPr/>
            <p:nvPr/>
          </p:nvSpPr>
          <p:spPr>
            <a:xfrm>
              <a:off x="98300" y="330850"/>
              <a:ext cx="757625" cy="757625"/>
            </a:xfrm>
            <a:custGeom>
              <a:avLst/>
              <a:gdLst/>
              <a:ahLst/>
              <a:cxnLst/>
              <a:rect l="l" t="t" r="r" b="b"/>
              <a:pathLst>
                <a:path w="30305" h="30305" fill="none" extrusionOk="0">
                  <a:moveTo>
                    <a:pt x="0" y="30305"/>
                  </a:moveTo>
                  <a:lnTo>
                    <a:pt x="3030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41"/>
            <p:cNvSpPr/>
            <p:nvPr/>
          </p:nvSpPr>
          <p:spPr>
            <a:xfrm>
              <a:off x="40550" y="2731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41"/>
            <p:cNvSpPr/>
            <p:nvPr/>
          </p:nvSpPr>
          <p:spPr>
            <a:xfrm>
              <a:off x="-17200" y="215350"/>
              <a:ext cx="758375" cy="758375"/>
            </a:xfrm>
            <a:custGeom>
              <a:avLst/>
              <a:gdLst/>
              <a:ahLst/>
              <a:cxnLst/>
              <a:rect l="l" t="t" r="r" b="b"/>
              <a:pathLst>
                <a:path w="30335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41"/>
            <p:cNvSpPr/>
            <p:nvPr/>
          </p:nvSpPr>
          <p:spPr>
            <a:xfrm>
              <a:off x="-74975" y="1576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1" y="30335"/>
                  </a:moveTo>
                  <a:lnTo>
                    <a:pt x="30336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41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fill="none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6" name="Google Shape;1236;p42"/>
          <p:cNvGrpSpPr/>
          <p:nvPr/>
        </p:nvGrpSpPr>
        <p:grpSpPr>
          <a:xfrm>
            <a:off x="7271250" y="3754850"/>
            <a:ext cx="3382300" cy="1993950"/>
            <a:chOff x="1317925" y="2802775"/>
            <a:chExt cx="3382300" cy="1993950"/>
          </a:xfrm>
        </p:grpSpPr>
        <p:sp>
          <p:nvSpPr>
            <p:cNvPr id="1237" name="Google Shape;1237;p42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42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42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42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42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42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42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42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42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42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42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42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49" name="Google Shape;1249;p42"/>
          <p:cNvGrpSpPr/>
          <p:nvPr/>
        </p:nvGrpSpPr>
        <p:grpSpPr>
          <a:xfrm flipH="1">
            <a:off x="2244842" y="345725"/>
            <a:ext cx="4489475" cy="193775"/>
            <a:chOff x="1784500" y="1867350"/>
            <a:chExt cx="4489475" cy="193775"/>
          </a:xfrm>
        </p:grpSpPr>
        <p:sp>
          <p:nvSpPr>
            <p:cNvPr id="1250" name="Google Shape;1250;p42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42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42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3" name="Google Shape;1253;p42"/>
          <p:cNvSpPr/>
          <p:nvPr/>
        </p:nvSpPr>
        <p:spPr>
          <a:xfrm>
            <a:off x="4" y="4649350"/>
            <a:ext cx="3447249" cy="494158"/>
          </a:xfrm>
          <a:custGeom>
            <a:avLst/>
            <a:gdLst/>
            <a:ahLst/>
            <a:cxnLst/>
            <a:rect l="l" t="t" r="r" b="b"/>
            <a:pathLst>
              <a:path w="108149" h="15503" extrusionOk="0">
                <a:moveTo>
                  <a:pt x="0" y="0"/>
                </a:moveTo>
                <a:lnTo>
                  <a:pt x="0" y="15502"/>
                </a:lnTo>
                <a:lnTo>
                  <a:pt x="108148" y="15502"/>
                </a:lnTo>
                <a:cubicBezTo>
                  <a:pt x="108148" y="6931"/>
                  <a:pt x="101218" y="0"/>
                  <a:pt x="92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3"/>
          <p:cNvGrpSpPr/>
          <p:nvPr/>
        </p:nvGrpSpPr>
        <p:grpSpPr>
          <a:xfrm>
            <a:off x="3941292" y="345725"/>
            <a:ext cx="4489475" cy="193775"/>
            <a:chOff x="1784500" y="1867350"/>
            <a:chExt cx="4489475" cy="193775"/>
          </a:xfrm>
        </p:grpSpPr>
        <p:sp>
          <p:nvSpPr>
            <p:cNvPr id="60" name="Google Shape;60;p3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" name="Google Shape;63;p3"/>
          <p:cNvGrpSpPr/>
          <p:nvPr/>
        </p:nvGrpSpPr>
        <p:grpSpPr>
          <a:xfrm rot="10800000">
            <a:off x="-1421297" y="-502690"/>
            <a:ext cx="3382300" cy="1993950"/>
            <a:chOff x="1317925" y="2802775"/>
            <a:chExt cx="3382300" cy="1993950"/>
          </a:xfrm>
        </p:grpSpPr>
        <p:sp>
          <p:nvSpPr>
            <p:cNvPr id="64" name="Google Shape;64;p3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" name="Google Shape;76;p3"/>
          <p:cNvGrpSpPr/>
          <p:nvPr/>
        </p:nvGrpSpPr>
        <p:grpSpPr>
          <a:xfrm>
            <a:off x="5640400" y="4566944"/>
            <a:ext cx="2790375" cy="64975"/>
            <a:chOff x="5954300" y="4334988"/>
            <a:chExt cx="2790375" cy="64975"/>
          </a:xfrm>
        </p:grpSpPr>
        <p:sp>
          <p:nvSpPr>
            <p:cNvPr id="77" name="Google Shape;77;p3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" name="Google Shape;97;p3"/>
          <p:cNvSpPr txBox="1">
            <a:spLocks noGrp="1"/>
          </p:cNvSpPr>
          <p:nvPr>
            <p:ph type="title"/>
          </p:nvPr>
        </p:nvSpPr>
        <p:spPr>
          <a:xfrm>
            <a:off x="3830600" y="2368950"/>
            <a:ext cx="4599600" cy="8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8" name="Google Shape;98;p3"/>
          <p:cNvSpPr txBox="1">
            <a:spLocks noGrp="1"/>
          </p:cNvSpPr>
          <p:nvPr>
            <p:ph type="title" idx="2" hasCustomPrompt="1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9" name="Google Shape;99;p3"/>
          <p:cNvSpPr txBox="1">
            <a:spLocks noGrp="1"/>
          </p:cNvSpPr>
          <p:nvPr>
            <p:ph type="subTitle" idx="1"/>
          </p:nvPr>
        </p:nvSpPr>
        <p:spPr>
          <a:xfrm>
            <a:off x="3830600" y="3219025"/>
            <a:ext cx="4599600" cy="49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1" name="Google Shape;141;p5"/>
          <p:cNvGrpSpPr/>
          <p:nvPr/>
        </p:nvGrpSpPr>
        <p:grpSpPr>
          <a:xfrm flipH="1">
            <a:off x="7919517" y="3983460"/>
            <a:ext cx="1895833" cy="1895866"/>
            <a:chOff x="3835450" y="-252000"/>
            <a:chExt cx="1445325" cy="1445350"/>
          </a:xfrm>
        </p:grpSpPr>
        <p:sp>
          <p:nvSpPr>
            <p:cNvPr id="142" name="Google Shape;142;p5"/>
            <p:cNvSpPr/>
            <p:nvPr/>
          </p:nvSpPr>
          <p:spPr>
            <a:xfrm>
              <a:off x="3835450" y="-252000"/>
              <a:ext cx="1445325" cy="1445350"/>
            </a:xfrm>
            <a:custGeom>
              <a:avLst/>
              <a:gdLst/>
              <a:ahLst/>
              <a:cxnLst/>
              <a:rect l="l" t="t" r="r" b="b"/>
              <a:pathLst>
                <a:path w="57813" h="57814" fill="none" extrusionOk="0">
                  <a:moveTo>
                    <a:pt x="43375" y="14439"/>
                  </a:moveTo>
                  <a:lnTo>
                    <a:pt x="28907" y="1"/>
                  </a:lnTo>
                  <a:lnTo>
                    <a:pt x="14438" y="14439"/>
                  </a:lnTo>
                  <a:lnTo>
                    <a:pt x="0" y="28907"/>
                  </a:lnTo>
                  <a:lnTo>
                    <a:pt x="14438" y="43375"/>
                  </a:lnTo>
                  <a:lnTo>
                    <a:pt x="28907" y="57813"/>
                  </a:lnTo>
                  <a:lnTo>
                    <a:pt x="43375" y="43375"/>
                  </a:lnTo>
                  <a:lnTo>
                    <a:pt x="57813" y="2890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>
              <a:off x="3972225" y="-115200"/>
              <a:ext cx="1171775" cy="1171750"/>
            </a:xfrm>
            <a:custGeom>
              <a:avLst/>
              <a:gdLst/>
              <a:ahLst/>
              <a:cxnLst/>
              <a:rect l="l" t="t" r="r" b="b"/>
              <a:pathLst>
                <a:path w="46871" h="46870" fill="none" extrusionOk="0">
                  <a:moveTo>
                    <a:pt x="46871" y="23435"/>
                  </a:moveTo>
                  <a:lnTo>
                    <a:pt x="35138" y="11733"/>
                  </a:lnTo>
                  <a:lnTo>
                    <a:pt x="23436" y="0"/>
                  </a:lnTo>
                  <a:lnTo>
                    <a:pt x="11733" y="11733"/>
                  </a:lnTo>
                  <a:lnTo>
                    <a:pt x="0" y="23435"/>
                  </a:lnTo>
                  <a:lnTo>
                    <a:pt x="11733" y="35137"/>
                  </a:lnTo>
                  <a:lnTo>
                    <a:pt x="23436" y="46870"/>
                  </a:lnTo>
                  <a:lnTo>
                    <a:pt x="35138" y="3513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>
              <a:off x="4109775" y="22325"/>
              <a:ext cx="896700" cy="896700"/>
            </a:xfrm>
            <a:custGeom>
              <a:avLst/>
              <a:gdLst/>
              <a:ahLst/>
              <a:cxnLst/>
              <a:rect l="l" t="t" r="r" b="b"/>
              <a:pathLst>
                <a:path w="35868" h="35868" fill="none" extrusionOk="0">
                  <a:moveTo>
                    <a:pt x="35867" y="17934"/>
                  </a:moveTo>
                  <a:lnTo>
                    <a:pt x="26900" y="8967"/>
                  </a:lnTo>
                  <a:lnTo>
                    <a:pt x="17934" y="1"/>
                  </a:lnTo>
                  <a:lnTo>
                    <a:pt x="8967" y="8967"/>
                  </a:lnTo>
                  <a:lnTo>
                    <a:pt x="0" y="17934"/>
                  </a:lnTo>
                  <a:lnTo>
                    <a:pt x="8967" y="26901"/>
                  </a:lnTo>
                  <a:lnTo>
                    <a:pt x="17934" y="35867"/>
                  </a:lnTo>
                  <a:lnTo>
                    <a:pt x="26900" y="2690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>
              <a:off x="4247300" y="159875"/>
              <a:ext cx="621625" cy="621600"/>
            </a:xfrm>
            <a:custGeom>
              <a:avLst/>
              <a:gdLst/>
              <a:ahLst/>
              <a:cxnLst/>
              <a:rect l="l" t="t" r="r" b="b"/>
              <a:pathLst>
                <a:path w="24865" h="24864" fill="none" extrusionOk="0">
                  <a:moveTo>
                    <a:pt x="24864" y="12432"/>
                  </a:moveTo>
                  <a:lnTo>
                    <a:pt x="18664" y="6201"/>
                  </a:lnTo>
                  <a:lnTo>
                    <a:pt x="12433" y="0"/>
                  </a:lnTo>
                  <a:lnTo>
                    <a:pt x="6201" y="6201"/>
                  </a:lnTo>
                  <a:lnTo>
                    <a:pt x="1" y="12432"/>
                  </a:lnTo>
                  <a:lnTo>
                    <a:pt x="6201" y="18663"/>
                  </a:lnTo>
                  <a:lnTo>
                    <a:pt x="12433" y="24864"/>
                  </a:lnTo>
                  <a:lnTo>
                    <a:pt x="18664" y="18663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>
              <a:off x="4384075" y="296650"/>
              <a:ext cx="348075" cy="348050"/>
            </a:xfrm>
            <a:custGeom>
              <a:avLst/>
              <a:gdLst/>
              <a:ahLst/>
              <a:cxnLst/>
              <a:rect l="l" t="t" r="r" b="b"/>
              <a:pathLst>
                <a:path w="13923" h="13922" fill="none" extrusionOk="0">
                  <a:moveTo>
                    <a:pt x="10427" y="3496"/>
                  </a:moveTo>
                  <a:lnTo>
                    <a:pt x="6962" y="0"/>
                  </a:lnTo>
                  <a:lnTo>
                    <a:pt x="3496" y="3496"/>
                  </a:lnTo>
                  <a:lnTo>
                    <a:pt x="1" y="6961"/>
                  </a:lnTo>
                  <a:lnTo>
                    <a:pt x="3496" y="10426"/>
                  </a:lnTo>
                  <a:lnTo>
                    <a:pt x="6962" y="13922"/>
                  </a:lnTo>
                  <a:lnTo>
                    <a:pt x="10427" y="10426"/>
                  </a:lnTo>
                  <a:lnTo>
                    <a:pt x="13922" y="696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7" name="Google Shape;147;p5"/>
          <p:cNvGrpSpPr/>
          <p:nvPr/>
        </p:nvGrpSpPr>
        <p:grpSpPr>
          <a:xfrm flipH="1">
            <a:off x="-1513236" y="3983450"/>
            <a:ext cx="3382300" cy="1993950"/>
            <a:chOff x="1317925" y="2802775"/>
            <a:chExt cx="3382300" cy="1993950"/>
          </a:xfrm>
        </p:grpSpPr>
        <p:sp>
          <p:nvSpPr>
            <p:cNvPr id="148" name="Google Shape;148;p5"/>
            <p:cNvSpPr/>
            <p:nvPr/>
          </p:nvSpPr>
          <p:spPr>
            <a:xfrm>
              <a:off x="131792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>
              <a:off x="1444050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>
              <a:off x="1569450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>
              <a:off x="1695575" y="2802775"/>
              <a:ext cx="1999325" cy="1993950"/>
            </a:xfrm>
            <a:custGeom>
              <a:avLst/>
              <a:gdLst/>
              <a:ahLst/>
              <a:cxnLst/>
              <a:rect l="l" t="t" r="r" b="b"/>
              <a:pathLst>
                <a:path w="79973" h="79758" fill="none" extrusionOk="0">
                  <a:moveTo>
                    <a:pt x="7997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>
              <a:off x="18209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>
              <a:off x="19463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>
              <a:off x="20725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1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>
              <a:off x="21978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>
              <a:off x="2323250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>
              <a:off x="2449400" y="2802775"/>
              <a:ext cx="1999300" cy="1993950"/>
            </a:xfrm>
            <a:custGeom>
              <a:avLst/>
              <a:gdLst/>
              <a:ahLst/>
              <a:cxnLst/>
              <a:rect l="l" t="t" r="r" b="b"/>
              <a:pathLst>
                <a:path w="79972" h="79758" fill="none" extrusionOk="0">
                  <a:moveTo>
                    <a:pt x="7997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>
              <a:off x="2574775" y="2802775"/>
              <a:ext cx="2000075" cy="1993950"/>
            </a:xfrm>
            <a:custGeom>
              <a:avLst/>
              <a:gdLst/>
              <a:ahLst/>
              <a:cxnLst/>
              <a:rect l="l" t="t" r="r" b="b"/>
              <a:pathLst>
                <a:path w="80003" h="79758" fill="none" extrusionOk="0">
                  <a:moveTo>
                    <a:pt x="80002" y="0"/>
                  </a:moveTo>
                  <a:lnTo>
                    <a:pt x="1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>
              <a:off x="2700175" y="2802775"/>
              <a:ext cx="2000050" cy="1993950"/>
            </a:xfrm>
            <a:custGeom>
              <a:avLst/>
              <a:gdLst/>
              <a:ahLst/>
              <a:cxnLst/>
              <a:rect l="l" t="t" r="r" b="b"/>
              <a:pathLst>
                <a:path w="80002" h="79758" fill="none" extrusionOk="0">
                  <a:moveTo>
                    <a:pt x="80002" y="0"/>
                  </a:moveTo>
                  <a:lnTo>
                    <a:pt x="0" y="79758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0" name="Google Shape;160;p5"/>
          <p:cNvGrpSpPr/>
          <p:nvPr/>
        </p:nvGrpSpPr>
        <p:grpSpPr>
          <a:xfrm>
            <a:off x="-1021739" y="0"/>
            <a:ext cx="1734954" cy="1734954"/>
            <a:chOff x="6340050" y="754850"/>
            <a:chExt cx="1595800" cy="1595800"/>
          </a:xfrm>
        </p:grpSpPr>
        <p:sp>
          <p:nvSpPr>
            <p:cNvPr id="161" name="Google Shape;161;p5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5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5"/>
          <p:cNvGrpSpPr/>
          <p:nvPr/>
        </p:nvGrpSpPr>
        <p:grpSpPr>
          <a:xfrm flipH="1">
            <a:off x="7855963" y="-320208"/>
            <a:ext cx="1604419" cy="1604360"/>
            <a:chOff x="-74975" y="157600"/>
            <a:chExt cx="1604419" cy="1604360"/>
          </a:xfrm>
        </p:grpSpPr>
        <p:sp>
          <p:nvSpPr>
            <p:cNvPr id="165" name="Google Shape;165;p5"/>
            <p:cNvSpPr/>
            <p:nvPr/>
          </p:nvSpPr>
          <p:spPr>
            <a:xfrm>
              <a:off x="399627" y="632159"/>
              <a:ext cx="1129817" cy="1129801"/>
            </a:xfrm>
            <a:custGeom>
              <a:avLst/>
              <a:gdLst/>
              <a:ahLst/>
              <a:cxnLst/>
              <a:rect l="l" t="t" r="r" b="b"/>
              <a:pathLst>
                <a:path w="70306" h="70305" extrusionOk="0">
                  <a:moveTo>
                    <a:pt x="0" y="0"/>
                  </a:moveTo>
                  <a:lnTo>
                    <a:pt x="0" y="70305"/>
                  </a:lnTo>
                  <a:lnTo>
                    <a:pt x="7030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5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solidFill>
              <a:srgbClr val="368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5"/>
            <p:cNvSpPr/>
            <p:nvPr/>
          </p:nvSpPr>
          <p:spPr>
            <a:xfrm>
              <a:off x="213025" y="44557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5"/>
            <p:cNvSpPr/>
            <p:nvPr/>
          </p:nvSpPr>
          <p:spPr>
            <a:xfrm>
              <a:off x="155275" y="38782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5"/>
            <p:cNvSpPr/>
            <p:nvPr/>
          </p:nvSpPr>
          <p:spPr>
            <a:xfrm>
              <a:off x="98300" y="330850"/>
              <a:ext cx="757625" cy="757625"/>
            </a:xfrm>
            <a:custGeom>
              <a:avLst/>
              <a:gdLst/>
              <a:ahLst/>
              <a:cxnLst/>
              <a:rect l="l" t="t" r="r" b="b"/>
              <a:pathLst>
                <a:path w="30305" h="30305" fill="none" extrusionOk="0">
                  <a:moveTo>
                    <a:pt x="0" y="30305"/>
                  </a:moveTo>
                  <a:lnTo>
                    <a:pt x="3030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5"/>
            <p:cNvSpPr/>
            <p:nvPr/>
          </p:nvSpPr>
          <p:spPr>
            <a:xfrm>
              <a:off x="40550" y="2731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5"/>
            <p:cNvSpPr/>
            <p:nvPr/>
          </p:nvSpPr>
          <p:spPr>
            <a:xfrm>
              <a:off x="-17200" y="215350"/>
              <a:ext cx="758375" cy="758375"/>
            </a:xfrm>
            <a:custGeom>
              <a:avLst/>
              <a:gdLst/>
              <a:ahLst/>
              <a:cxnLst/>
              <a:rect l="l" t="t" r="r" b="b"/>
              <a:pathLst>
                <a:path w="30335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5"/>
            <p:cNvSpPr/>
            <p:nvPr/>
          </p:nvSpPr>
          <p:spPr>
            <a:xfrm>
              <a:off x="-74975" y="1576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1" y="30335"/>
                  </a:moveTo>
                  <a:lnTo>
                    <a:pt x="30336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5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fill="none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4" name="Google Shape;174;p5"/>
          <p:cNvSpPr txBox="1">
            <a:spLocks noGrp="1"/>
          </p:cNvSpPr>
          <p:nvPr>
            <p:ph type="subTitle" idx="1"/>
          </p:nvPr>
        </p:nvSpPr>
        <p:spPr>
          <a:xfrm>
            <a:off x="1140900" y="1990825"/>
            <a:ext cx="3256800" cy="19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5"/>
          <p:cNvSpPr txBox="1">
            <a:spLocks noGrp="1"/>
          </p:cNvSpPr>
          <p:nvPr>
            <p:ph type="subTitle" idx="2"/>
          </p:nvPr>
        </p:nvSpPr>
        <p:spPr>
          <a:xfrm>
            <a:off x="4746300" y="1990825"/>
            <a:ext cx="3256800" cy="19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5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8" name="Google Shape;178;p6"/>
          <p:cNvGrpSpPr/>
          <p:nvPr/>
        </p:nvGrpSpPr>
        <p:grpSpPr>
          <a:xfrm>
            <a:off x="8295561" y="0"/>
            <a:ext cx="1734954" cy="1734954"/>
            <a:chOff x="6340050" y="754850"/>
            <a:chExt cx="1595800" cy="1595800"/>
          </a:xfrm>
        </p:grpSpPr>
        <p:sp>
          <p:nvSpPr>
            <p:cNvPr id="179" name="Google Shape;179;p6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" name="Google Shape;182;p6"/>
          <p:cNvGrpSpPr/>
          <p:nvPr/>
        </p:nvGrpSpPr>
        <p:grpSpPr>
          <a:xfrm rot="5400000">
            <a:off x="-330326" y="711337"/>
            <a:ext cx="1351125" cy="232319"/>
            <a:chOff x="5486725" y="543869"/>
            <a:chExt cx="1351125" cy="232319"/>
          </a:xfrm>
        </p:grpSpPr>
        <p:sp>
          <p:nvSpPr>
            <p:cNvPr id="183" name="Google Shape;183;p6"/>
            <p:cNvSpPr/>
            <p:nvPr/>
          </p:nvSpPr>
          <p:spPr>
            <a:xfrm>
              <a:off x="6637975" y="7112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>
              <a:off x="5918350" y="71993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>
              <a:off x="5918350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>
              <a:off x="6637975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>
              <a:off x="6494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>
              <a:off x="5774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6"/>
            <p:cNvSpPr/>
            <p:nvPr/>
          </p:nvSpPr>
          <p:spPr>
            <a:xfrm>
              <a:off x="5774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6"/>
            <p:cNvSpPr/>
            <p:nvPr/>
          </p:nvSpPr>
          <p:spPr>
            <a:xfrm>
              <a:off x="6494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6"/>
            <p:cNvSpPr/>
            <p:nvPr/>
          </p:nvSpPr>
          <p:spPr>
            <a:xfrm>
              <a:off x="6782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6"/>
            <p:cNvSpPr/>
            <p:nvPr/>
          </p:nvSpPr>
          <p:spPr>
            <a:xfrm>
              <a:off x="6062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6"/>
            <p:cNvSpPr/>
            <p:nvPr/>
          </p:nvSpPr>
          <p:spPr>
            <a:xfrm>
              <a:off x="6062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6"/>
            <p:cNvSpPr/>
            <p:nvPr/>
          </p:nvSpPr>
          <p:spPr>
            <a:xfrm>
              <a:off x="6782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6"/>
            <p:cNvSpPr/>
            <p:nvPr/>
          </p:nvSpPr>
          <p:spPr>
            <a:xfrm>
              <a:off x="6349975" y="7112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6"/>
            <p:cNvSpPr/>
            <p:nvPr/>
          </p:nvSpPr>
          <p:spPr>
            <a:xfrm>
              <a:off x="5630350" y="71993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6"/>
            <p:cNvSpPr/>
            <p:nvPr/>
          </p:nvSpPr>
          <p:spPr>
            <a:xfrm>
              <a:off x="5630350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6"/>
            <p:cNvSpPr/>
            <p:nvPr/>
          </p:nvSpPr>
          <p:spPr>
            <a:xfrm>
              <a:off x="6349975" y="543869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6"/>
            <p:cNvSpPr/>
            <p:nvPr/>
          </p:nvSpPr>
          <p:spPr>
            <a:xfrm>
              <a:off x="6206350" y="7112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6"/>
            <p:cNvSpPr/>
            <p:nvPr/>
          </p:nvSpPr>
          <p:spPr>
            <a:xfrm>
              <a:off x="5486725" y="71993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6"/>
            <p:cNvSpPr/>
            <p:nvPr/>
          </p:nvSpPr>
          <p:spPr>
            <a:xfrm>
              <a:off x="5486725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6"/>
            <p:cNvSpPr/>
            <p:nvPr/>
          </p:nvSpPr>
          <p:spPr>
            <a:xfrm>
              <a:off x="6206350" y="543869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6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7"/>
          <p:cNvSpPr txBox="1">
            <a:spLocks noGrp="1"/>
          </p:cNvSpPr>
          <p:nvPr>
            <p:ph type="body" idx="1"/>
          </p:nvPr>
        </p:nvSpPr>
        <p:spPr>
          <a:xfrm>
            <a:off x="872100" y="1796825"/>
            <a:ext cx="3923700" cy="212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/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6" name="Google Shape;206;p7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07" name="Google Shape;207;p7"/>
          <p:cNvGrpSpPr/>
          <p:nvPr/>
        </p:nvGrpSpPr>
        <p:grpSpPr>
          <a:xfrm flipH="1">
            <a:off x="2327258" y="4599425"/>
            <a:ext cx="4489475" cy="193775"/>
            <a:chOff x="1784500" y="1867350"/>
            <a:chExt cx="4489475" cy="193775"/>
          </a:xfrm>
        </p:grpSpPr>
        <p:sp>
          <p:nvSpPr>
            <p:cNvPr id="208" name="Google Shape;208;p7"/>
            <p:cNvSpPr/>
            <p:nvPr/>
          </p:nvSpPr>
          <p:spPr>
            <a:xfrm>
              <a:off x="1784500" y="1963850"/>
              <a:ext cx="3982625" cy="25"/>
            </a:xfrm>
            <a:custGeom>
              <a:avLst/>
              <a:gdLst/>
              <a:ahLst/>
              <a:cxnLst/>
              <a:rect l="l" t="t" r="r" b="b"/>
              <a:pathLst>
                <a:path w="159305" h="1" fill="none" extrusionOk="0">
                  <a:moveTo>
                    <a:pt x="0" y="0"/>
                  </a:moveTo>
                  <a:lnTo>
                    <a:pt x="159304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>
              <a:off x="4679675" y="2061100"/>
              <a:ext cx="1594300" cy="25"/>
            </a:xfrm>
            <a:custGeom>
              <a:avLst/>
              <a:gdLst/>
              <a:ahLst/>
              <a:cxnLst/>
              <a:rect l="l" t="t" r="r" b="b"/>
              <a:pathLst>
                <a:path w="63772" h="1" fill="none" extrusionOk="0">
                  <a:moveTo>
                    <a:pt x="1" y="1"/>
                  </a:moveTo>
                  <a:lnTo>
                    <a:pt x="63771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>
              <a:off x="3817200" y="1867350"/>
              <a:ext cx="2104925" cy="25"/>
            </a:xfrm>
            <a:custGeom>
              <a:avLst/>
              <a:gdLst/>
              <a:ahLst/>
              <a:cxnLst/>
              <a:rect l="l" t="t" r="r" b="b"/>
              <a:pathLst>
                <a:path w="84197" h="1" fill="none" extrusionOk="0">
                  <a:moveTo>
                    <a:pt x="1" y="0"/>
                  </a:moveTo>
                  <a:lnTo>
                    <a:pt x="84197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" name="Google Shape;211;p7"/>
          <p:cNvGrpSpPr/>
          <p:nvPr/>
        </p:nvGrpSpPr>
        <p:grpSpPr>
          <a:xfrm>
            <a:off x="245325" y="539500"/>
            <a:ext cx="199875" cy="721150"/>
            <a:chOff x="188762" y="539500"/>
            <a:chExt cx="199875" cy="721150"/>
          </a:xfrm>
        </p:grpSpPr>
        <p:sp>
          <p:nvSpPr>
            <p:cNvPr id="212" name="Google Shape;212;p7"/>
            <p:cNvSpPr/>
            <p:nvPr/>
          </p:nvSpPr>
          <p:spPr>
            <a:xfrm flipH="1">
              <a:off x="332387" y="120440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flipH="1">
              <a:off x="332387" y="1037975"/>
              <a:ext cx="56250" cy="56275"/>
            </a:xfrm>
            <a:custGeom>
              <a:avLst/>
              <a:gdLst/>
              <a:ahLst/>
              <a:cxnLst/>
              <a:rect l="l" t="t" r="r" b="b"/>
              <a:pathLst>
                <a:path w="2250" h="2251" extrusionOk="0">
                  <a:moveTo>
                    <a:pt x="1125" y="1"/>
                  </a:moveTo>
                  <a:cubicBezTo>
                    <a:pt x="517" y="1"/>
                    <a:pt x="0" y="518"/>
                    <a:pt x="0" y="1126"/>
                  </a:cubicBezTo>
                  <a:cubicBezTo>
                    <a:pt x="0" y="1764"/>
                    <a:pt x="517" y="2250"/>
                    <a:pt x="1125" y="2250"/>
                  </a:cubicBezTo>
                  <a:cubicBezTo>
                    <a:pt x="1733" y="2250"/>
                    <a:pt x="2249" y="1764"/>
                    <a:pt x="2249" y="1126"/>
                  </a:cubicBezTo>
                  <a:cubicBezTo>
                    <a:pt x="224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flipH="1">
              <a:off x="332387" y="8723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flipH="1">
              <a:off x="332387" y="705925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7"/>
            <p:cNvSpPr/>
            <p:nvPr/>
          </p:nvSpPr>
          <p:spPr>
            <a:xfrm flipH="1">
              <a:off x="332387" y="53950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7"/>
            <p:cNvSpPr/>
            <p:nvPr/>
          </p:nvSpPr>
          <p:spPr>
            <a:xfrm flipH="1">
              <a:off x="188762" y="120440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7"/>
            <p:cNvSpPr/>
            <p:nvPr/>
          </p:nvSpPr>
          <p:spPr>
            <a:xfrm flipH="1">
              <a:off x="188762" y="1037975"/>
              <a:ext cx="55500" cy="56275"/>
            </a:xfrm>
            <a:custGeom>
              <a:avLst/>
              <a:gdLst/>
              <a:ahLst/>
              <a:cxnLst/>
              <a:rect l="l" t="t" r="r" b="b"/>
              <a:pathLst>
                <a:path w="2220" h="2251" extrusionOk="0">
                  <a:moveTo>
                    <a:pt x="1125" y="1"/>
                  </a:moveTo>
                  <a:cubicBezTo>
                    <a:pt x="487" y="1"/>
                    <a:pt x="0" y="518"/>
                    <a:pt x="0" y="1126"/>
                  </a:cubicBezTo>
                  <a:cubicBezTo>
                    <a:pt x="0" y="1764"/>
                    <a:pt x="487" y="2250"/>
                    <a:pt x="1125" y="2250"/>
                  </a:cubicBezTo>
                  <a:cubicBezTo>
                    <a:pt x="1733" y="2250"/>
                    <a:pt x="2219" y="1764"/>
                    <a:pt x="2219" y="1126"/>
                  </a:cubicBezTo>
                  <a:cubicBezTo>
                    <a:pt x="2219" y="518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7"/>
            <p:cNvSpPr/>
            <p:nvPr/>
          </p:nvSpPr>
          <p:spPr>
            <a:xfrm flipH="1">
              <a:off x="188762" y="8723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7"/>
            <p:cNvSpPr/>
            <p:nvPr/>
          </p:nvSpPr>
          <p:spPr>
            <a:xfrm flipH="1">
              <a:off x="188762" y="705925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7"/>
            <p:cNvSpPr/>
            <p:nvPr/>
          </p:nvSpPr>
          <p:spPr>
            <a:xfrm flipH="1">
              <a:off x="188762" y="53950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9"/>
          <p:cNvSpPr txBox="1">
            <a:spLocks noGrp="1"/>
          </p:cNvSpPr>
          <p:nvPr>
            <p:ph type="subTitle" idx="1"/>
          </p:nvPr>
        </p:nvSpPr>
        <p:spPr>
          <a:xfrm>
            <a:off x="1886850" y="2289150"/>
            <a:ext cx="5370300" cy="147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9"/>
          <p:cNvSpPr txBox="1">
            <a:spLocks noGrp="1"/>
          </p:cNvSpPr>
          <p:nvPr>
            <p:ph type="title"/>
          </p:nvPr>
        </p:nvSpPr>
        <p:spPr>
          <a:xfrm>
            <a:off x="1886850" y="1382250"/>
            <a:ext cx="5370300" cy="9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9"/>
          <p:cNvGrpSpPr/>
          <p:nvPr/>
        </p:nvGrpSpPr>
        <p:grpSpPr>
          <a:xfrm>
            <a:off x="3176813" y="4566944"/>
            <a:ext cx="2790375" cy="64975"/>
            <a:chOff x="5954300" y="4334988"/>
            <a:chExt cx="2790375" cy="64975"/>
          </a:xfrm>
        </p:grpSpPr>
        <p:sp>
          <p:nvSpPr>
            <p:cNvPr id="254" name="Google Shape;254;p9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9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9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9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9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9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9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9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9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9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9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9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9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9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9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9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9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9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9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9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3"/>
          <p:cNvSpPr/>
          <p:nvPr/>
        </p:nvSpPr>
        <p:spPr>
          <a:xfrm>
            <a:off x="4" y="4649350"/>
            <a:ext cx="3447249" cy="494158"/>
          </a:xfrm>
          <a:custGeom>
            <a:avLst/>
            <a:gdLst/>
            <a:ahLst/>
            <a:cxnLst/>
            <a:rect l="l" t="t" r="r" b="b"/>
            <a:pathLst>
              <a:path w="108149" h="15503" extrusionOk="0">
                <a:moveTo>
                  <a:pt x="0" y="0"/>
                </a:moveTo>
                <a:lnTo>
                  <a:pt x="0" y="15502"/>
                </a:lnTo>
                <a:lnTo>
                  <a:pt x="108148" y="15502"/>
                </a:lnTo>
                <a:cubicBezTo>
                  <a:pt x="108148" y="6931"/>
                  <a:pt x="101218" y="0"/>
                  <a:pt x="92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7" name="Google Shape;307;p13"/>
          <p:cNvGrpSpPr/>
          <p:nvPr/>
        </p:nvGrpSpPr>
        <p:grpSpPr>
          <a:xfrm>
            <a:off x="8430750" y="407034"/>
            <a:ext cx="2691676" cy="2691631"/>
            <a:chOff x="5165750" y="-1146341"/>
            <a:chExt cx="2691676" cy="2691631"/>
          </a:xfrm>
        </p:grpSpPr>
        <p:sp>
          <p:nvSpPr>
            <p:cNvPr id="308" name="Google Shape;308;p13"/>
            <p:cNvSpPr/>
            <p:nvPr/>
          </p:nvSpPr>
          <p:spPr>
            <a:xfrm>
              <a:off x="5923974" y="-388117"/>
              <a:ext cx="1175229" cy="1175184"/>
            </a:xfrm>
            <a:custGeom>
              <a:avLst/>
              <a:gdLst/>
              <a:ahLst/>
              <a:cxnLst/>
              <a:rect l="l" t="t" r="r" b="b"/>
              <a:pathLst>
                <a:path w="25959" h="25958" fill="none" extrusionOk="0">
                  <a:moveTo>
                    <a:pt x="25958" y="12979"/>
                  </a:moveTo>
                  <a:cubicBezTo>
                    <a:pt x="25958" y="20152"/>
                    <a:pt x="20153" y="25958"/>
                    <a:pt x="12979" y="25958"/>
                  </a:cubicBezTo>
                  <a:cubicBezTo>
                    <a:pt x="5806" y="25958"/>
                    <a:pt x="1" y="20152"/>
                    <a:pt x="1" y="12979"/>
                  </a:cubicBezTo>
                  <a:cubicBezTo>
                    <a:pt x="1" y="5806"/>
                    <a:pt x="5806" y="0"/>
                    <a:pt x="12979" y="0"/>
                  </a:cubicBezTo>
                  <a:cubicBezTo>
                    <a:pt x="20153" y="0"/>
                    <a:pt x="25958" y="5806"/>
                    <a:pt x="25958" y="129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13"/>
            <p:cNvSpPr/>
            <p:nvPr/>
          </p:nvSpPr>
          <p:spPr>
            <a:xfrm>
              <a:off x="5840039" y="-472098"/>
              <a:ext cx="1343099" cy="1343145"/>
            </a:xfrm>
            <a:custGeom>
              <a:avLst/>
              <a:gdLst/>
              <a:ahLst/>
              <a:cxnLst/>
              <a:rect l="l" t="t" r="r" b="b"/>
              <a:pathLst>
                <a:path w="29667" h="29668" fill="none" extrusionOk="0">
                  <a:moveTo>
                    <a:pt x="29667" y="14834"/>
                  </a:moveTo>
                  <a:cubicBezTo>
                    <a:pt x="29667" y="23041"/>
                    <a:pt x="23040" y="29667"/>
                    <a:pt x="14833" y="29667"/>
                  </a:cubicBezTo>
                  <a:cubicBezTo>
                    <a:pt x="6627" y="29667"/>
                    <a:pt x="0" y="23041"/>
                    <a:pt x="0" y="14834"/>
                  </a:cubicBezTo>
                  <a:cubicBezTo>
                    <a:pt x="0" y="6627"/>
                    <a:pt x="6627" y="1"/>
                    <a:pt x="14833" y="1"/>
                  </a:cubicBezTo>
                  <a:cubicBezTo>
                    <a:pt x="23040" y="1"/>
                    <a:pt x="29667" y="6627"/>
                    <a:pt x="29667" y="148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13"/>
            <p:cNvSpPr/>
            <p:nvPr/>
          </p:nvSpPr>
          <p:spPr>
            <a:xfrm>
              <a:off x="5165750" y="-1146341"/>
              <a:ext cx="2691676" cy="2691631"/>
            </a:xfrm>
            <a:custGeom>
              <a:avLst/>
              <a:gdLst/>
              <a:ahLst/>
              <a:cxnLst/>
              <a:rect l="l" t="t" r="r" b="b"/>
              <a:pathLst>
                <a:path w="59455" h="59454" fill="none" extrusionOk="0">
                  <a:moveTo>
                    <a:pt x="59454" y="29727"/>
                  </a:moveTo>
                  <a:cubicBezTo>
                    <a:pt x="59454" y="46141"/>
                    <a:pt x="46141" y="59454"/>
                    <a:pt x="29727" y="59454"/>
                  </a:cubicBezTo>
                  <a:cubicBezTo>
                    <a:pt x="13314" y="59454"/>
                    <a:pt x="0" y="46141"/>
                    <a:pt x="0" y="29727"/>
                  </a:cubicBezTo>
                  <a:cubicBezTo>
                    <a:pt x="0" y="13313"/>
                    <a:pt x="13314" y="0"/>
                    <a:pt x="29727" y="0"/>
                  </a:cubicBezTo>
                  <a:cubicBezTo>
                    <a:pt x="46141" y="0"/>
                    <a:pt x="59454" y="13313"/>
                    <a:pt x="59454" y="297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13"/>
            <p:cNvSpPr/>
            <p:nvPr/>
          </p:nvSpPr>
          <p:spPr>
            <a:xfrm>
              <a:off x="5286854" y="-1025282"/>
              <a:ext cx="2449469" cy="2449514"/>
            </a:xfrm>
            <a:custGeom>
              <a:avLst/>
              <a:gdLst/>
              <a:ahLst/>
              <a:cxnLst/>
              <a:rect l="l" t="t" r="r" b="b"/>
              <a:pathLst>
                <a:path w="54105" h="54106" fill="none" extrusionOk="0">
                  <a:moveTo>
                    <a:pt x="54105" y="27053"/>
                  </a:moveTo>
                  <a:cubicBezTo>
                    <a:pt x="54105" y="41977"/>
                    <a:pt x="41977" y="54105"/>
                    <a:pt x="27052" y="54105"/>
                  </a:cubicBezTo>
                  <a:cubicBezTo>
                    <a:pt x="12128" y="54105"/>
                    <a:pt x="0" y="41977"/>
                    <a:pt x="0" y="27053"/>
                  </a:cubicBezTo>
                  <a:cubicBezTo>
                    <a:pt x="0" y="12129"/>
                    <a:pt x="12128" y="1"/>
                    <a:pt x="27052" y="1"/>
                  </a:cubicBezTo>
                  <a:cubicBezTo>
                    <a:pt x="41977" y="1"/>
                    <a:pt x="54105" y="12129"/>
                    <a:pt x="54105" y="270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13"/>
            <p:cNvSpPr/>
            <p:nvPr/>
          </p:nvSpPr>
          <p:spPr>
            <a:xfrm>
              <a:off x="5406555" y="-905537"/>
              <a:ext cx="2210068" cy="2210022"/>
            </a:xfrm>
            <a:custGeom>
              <a:avLst/>
              <a:gdLst/>
              <a:ahLst/>
              <a:cxnLst/>
              <a:rect l="l" t="t" r="r" b="b"/>
              <a:pathLst>
                <a:path w="48817" h="48816" fill="none" extrusionOk="0">
                  <a:moveTo>
                    <a:pt x="48816" y="24408"/>
                  </a:moveTo>
                  <a:cubicBezTo>
                    <a:pt x="48816" y="37873"/>
                    <a:pt x="37904" y="48816"/>
                    <a:pt x="24408" y="48816"/>
                  </a:cubicBezTo>
                  <a:cubicBezTo>
                    <a:pt x="10943" y="48816"/>
                    <a:pt x="1" y="37873"/>
                    <a:pt x="1" y="24408"/>
                  </a:cubicBezTo>
                  <a:cubicBezTo>
                    <a:pt x="1" y="10943"/>
                    <a:pt x="10943" y="0"/>
                    <a:pt x="24408" y="0"/>
                  </a:cubicBezTo>
                  <a:cubicBezTo>
                    <a:pt x="37904" y="0"/>
                    <a:pt x="48816" y="10943"/>
                    <a:pt x="48816" y="244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13"/>
            <p:cNvSpPr/>
            <p:nvPr/>
          </p:nvSpPr>
          <p:spPr>
            <a:xfrm>
              <a:off x="5523539" y="-788598"/>
              <a:ext cx="1976099" cy="1976145"/>
            </a:xfrm>
            <a:custGeom>
              <a:avLst/>
              <a:gdLst/>
              <a:ahLst/>
              <a:cxnLst/>
              <a:rect l="l" t="t" r="r" b="b"/>
              <a:pathLst>
                <a:path w="43649" h="43650" fill="none" extrusionOk="0">
                  <a:moveTo>
                    <a:pt x="43649" y="21825"/>
                  </a:moveTo>
                  <a:cubicBezTo>
                    <a:pt x="43649" y="33892"/>
                    <a:pt x="33892" y="43649"/>
                    <a:pt x="21824" y="43649"/>
                  </a:cubicBezTo>
                  <a:cubicBezTo>
                    <a:pt x="9757" y="43649"/>
                    <a:pt x="0" y="33892"/>
                    <a:pt x="0" y="21825"/>
                  </a:cubicBezTo>
                  <a:cubicBezTo>
                    <a:pt x="0" y="9758"/>
                    <a:pt x="9757" y="1"/>
                    <a:pt x="21824" y="1"/>
                  </a:cubicBezTo>
                  <a:cubicBezTo>
                    <a:pt x="33892" y="1"/>
                    <a:pt x="43649" y="9758"/>
                    <a:pt x="43649" y="218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13"/>
            <p:cNvSpPr/>
            <p:nvPr/>
          </p:nvSpPr>
          <p:spPr>
            <a:xfrm>
              <a:off x="5635000" y="-677092"/>
              <a:ext cx="1753178" cy="1753132"/>
            </a:xfrm>
            <a:custGeom>
              <a:avLst/>
              <a:gdLst/>
              <a:ahLst/>
              <a:cxnLst/>
              <a:rect l="l" t="t" r="r" b="b"/>
              <a:pathLst>
                <a:path w="38725" h="38724" fill="none" extrusionOk="0">
                  <a:moveTo>
                    <a:pt x="38725" y="19362"/>
                  </a:moveTo>
                  <a:cubicBezTo>
                    <a:pt x="38725" y="30061"/>
                    <a:pt x="30062" y="38724"/>
                    <a:pt x="19362" y="38724"/>
                  </a:cubicBezTo>
                  <a:cubicBezTo>
                    <a:pt x="8663" y="38724"/>
                    <a:pt x="0" y="30061"/>
                    <a:pt x="0" y="19362"/>
                  </a:cubicBezTo>
                  <a:cubicBezTo>
                    <a:pt x="0" y="8663"/>
                    <a:pt x="8663" y="0"/>
                    <a:pt x="19362" y="0"/>
                  </a:cubicBezTo>
                  <a:cubicBezTo>
                    <a:pt x="30062" y="0"/>
                    <a:pt x="38725" y="8663"/>
                    <a:pt x="38725" y="193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13"/>
            <p:cNvSpPr/>
            <p:nvPr/>
          </p:nvSpPr>
          <p:spPr>
            <a:xfrm>
              <a:off x="5742341" y="-569796"/>
              <a:ext cx="1538495" cy="1538541"/>
            </a:xfrm>
            <a:custGeom>
              <a:avLst/>
              <a:gdLst/>
              <a:ahLst/>
              <a:cxnLst/>
              <a:rect l="l" t="t" r="r" b="b"/>
              <a:pathLst>
                <a:path w="33983" h="33984" fill="none" extrusionOk="0">
                  <a:moveTo>
                    <a:pt x="33983" y="16992"/>
                  </a:moveTo>
                  <a:cubicBezTo>
                    <a:pt x="33983" y="26384"/>
                    <a:pt x="26384" y="33983"/>
                    <a:pt x="16991" y="33983"/>
                  </a:cubicBezTo>
                  <a:cubicBezTo>
                    <a:pt x="7599" y="33983"/>
                    <a:pt x="0" y="26384"/>
                    <a:pt x="0" y="16992"/>
                  </a:cubicBezTo>
                  <a:cubicBezTo>
                    <a:pt x="0" y="7600"/>
                    <a:pt x="7599" y="1"/>
                    <a:pt x="16991" y="1"/>
                  </a:cubicBezTo>
                  <a:cubicBezTo>
                    <a:pt x="26384" y="1"/>
                    <a:pt x="33983" y="7600"/>
                    <a:pt x="33983" y="169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13"/>
            <p:cNvSpPr/>
            <p:nvPr/>
          </p:nvSpPr>
          <p:spPr>
            <a:xfrm>
              <a:off x="5842801" y="-387936"/>
              <a:ext cx="1337576" cy="1174821"/>
            </a:xfrm>
            <a:custGeom>
              <a:avLst/>
              <a:gdLst/>
              <a:ahLst/>
              <a:cxnLst/>
              <a:rect l="l" t="t" r="r" b="b"/>
              <a:pathLst>
                <a:path w="29545" h="25950" extrusionOk="0">
                  <a:moveTo>
                    <a:pt x="14779" y="2030"/>
                  </a:moveTo>
                  <a:cubicBezTo>
                    <a:pt x="19620" y="2030"/>
                    <a:pt x="24049" y="5279"/>
                    <a:pt x="25350" y="10179"/>
                  </a:cubicBezTo>
                  <a:cubicBezTo>
                    <a:pt x="26900" y="16015"/>
                    <a:pt x="23405" y="22002"/>
                    <a:pt x="17569" y="23553"/>
                  </a:cubicBezTo>
                  <a:cubicBezTo>
                    <a:pt x="16632" y="23801"/>
                    <a:pt x="15691" y="23920"/>
                    <a:pt x="14766" y="23920"/>
                  </a:cubicBezTo>
                  <a:cubicBezTo>
                    <a:pt x="9925" y="23920"/>
                    <a:pt x="5496" y="20671"/>
                    <a:pt x="4195" y="15771"/>
                  </a:cubicBezTo>
                  <a:cubicBezTo>
                    <a:pt x="2645" y="9935"/>
                    <a:pt x="6140" y="3948"/>
                    <a:pt x="11976" y="2397"/>
                  </a:cubicBezTo>
                  <a:cubicBezTo>
                    <a:pt x="12913" y="2149"/>
                    <a:pt x="13854" y="2030"/>
                    <a:pt x="14779" y="2030"/>
                  </a:cubicBezTo>
                  <a:close/>
                  <a:moveTo>
                    <a:pt x="14795" y="0"/>
                  </a:moveTo>
                  <a:cubicBezTo>
                    <a:pt x="10589" y="0"/>
                    <a:pt x="6465" y="2041"/>
                    <a:pt x="3952" y="5802"/>
                  </a:cubicBezTo>
                  <a:cubicBezTo>
                    <a:pt x="0" y="11790"/>
                    <a:pt x="1642" y="19814"/>
                    <a:pt x="7599" y="23796"/>
                  </a:cubicBezTo>
                  <a:cubicBezTo>
                    <a:pt x="9807" y="25253"/>
                    <a:pt x="12297" y="25950"/>
                    <a:pt x="14758" y="25950"/>
                  </a:cubicBezTo>
                  <a:cubicBezTo>
                    <a:pt x="18970" y="25950"/>
                    <a:pt x="23099" y="23909"/>
                    <a:pt x="25593" y="20148"/>
                  </a:cubicBezTo>
                  <a:cubicBezTo>
                    <a:pt x="29545" y="14160"/>
                    <a:pt x="27903" y="6136"/>
                    <a:pt x="21946" y="2154"/>
                  </a:cubicBezTo>
                  <a:cubicBezTo>
                    <a:pt x="19738" y="697"/>
                    <a:pt x="17252" y="0"/>
                    <a:pt x="147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7" name="Google Shape;317;p13"/>
          <p:cNvGrpSpPr/>
          <p:nvPr/>
        </p:nvGrpSpPr>
        <p:grpSpPr>
          <a:xfrm>
            <a:off x="5640400" y="4828856"/>
            <a:ext cx="2790375" cy="64975"/>
            <a:chOff x="5954300" y="4334988"/>
            <a:chExt cx="2790375" cy="64975"/>
          </a:xfrm>
        </p:grpSpPr>
        <p:sp>
          <p:nvSpPr>
            <p:cNvPr id="318" name="Google Shape;318;p13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13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13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13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13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13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13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13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13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13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13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13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13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13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13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13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13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13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13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13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13"/>
          <p:cNvGrpSpPr/>
          <p:nvPr/>
        </p:nvGrpSpPr>
        <p:grpSpPr>
          <a:xfrm>
            <a:off x="-319052" y="-320208"/>
            <a:ext cx="1604419" cy="1604360"/>
            <a:chOff x="-74975" y="157600"/>
            <a:chExt cx="1604419" cy="1604360"/>
          </a:xfrm>
        </p:grpSpPr>
        <p:sp>
          <p:nvSpPr>
            <p:cNvPr id="339" name="Google Shape;339;p13"/>
            <p:cNvSpPr/>
            <p:nvPr/>
          </p:nvSpPr>
          <p:spPr>
            <a:xfrm>
              <a:off x="399627" y="632159"/>
              <a:ext cx="1129817" cy="1129801"/>
            </a:xfrm>
            <a:custGeom>
              <a:avLst/>
              <a:gdLst/>
              <a:ahLst/>
              <a:cxnLst/>
              <a:rect l="l" t="t" r="r" b="b"/>
              <a:pathLst>
                <a:path w="70306" h="70305" extrusionOk="0">
                  <a:moveTo>
                    <a:pt x="0" y="0"/>
                  </a:moveTo>
                  <a:lnTo>
                    <a:pt x="0" y="70305"/>
                  </a:lnTo>
                  <a:lnTo>
                    <a:pt x="70305" y="0"/>
                  </a:ln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13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solidFill>
              <a:srgbClr val="36867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13"/>
            <p:cNvSpPr/>
            <p:nvPr/>
          </p:nvSpPr>
          <p:spPr>
            <a:xfrm>
              <a:off x="213025" y="44557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13"/>
            <p:cNvSpPr/>
            <p:nvPr/>
          </p:nvSpPr>
          <p:spPr>
            <a:xfrm>
              <a:off x="155275" y="387825"/>
              <a:ext cx="758400" cy="758400"/>
            </a:xfrm>
            <a:custGeom>
              <a:avLst/>
              <a:gdLst/>
              <a:ahLst/>
              <a:cxnLst/>
              <a:rect l="l" t="t" r="r" b="b"/>
              <a:pathLst>
                <a:path w="30336" h="30336" fill="none" extrusionOk="0">
                  <a:moveTo>
                    <a:pt x="1" y="30336"/>
                  </a:moveTo>
                  <a:lnTo>
                    <a:pt x="30336" y="1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13"/>
            <p:cNvSpPr/>
            <p:nvPr/>
          </p:nvSpPr>
          <p:spPr>
            <a:xfrm>
              <a:off x="98300" y="330850"/>
              <a:ext cx="757625" cy="757625"/>
            </a:xfrm>
            <a:custGeom>
              <a:avLst/>
              <a:gdLst/>
              <a:ahLst/>
              <a:cxnLst/>
              <a:rect l="l" t="t" r="r" b="b"/>
              <a:pathLst>
                <a:path w="30305" h="30305" fill="none" extrusionOk="0">
                  <a:moveTo>
                    <a:pt x="0" y="30305"/>
                  </a:moveTo>
                  <a:lnTo>
                    <a:pt x="3030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13"/>
            <p:cNvSpPr/>
            <p:nvPr/>
          </p:nvSpPr>
          <p:spPr>
            <a:xfrm>
              <a:off x="40550" y="2731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13"/>
            <p:cNvSpPr/>
            <p:nvPr/>
          </p:nvSpPr>
          <p:spPr>
            <a:xfrm>
              <a:off x="-17200" y="215350"/>
              <a:ext cx="758375" cy="758375"/>
            </a:xfrm>
            <a:custGeom>
              <a:avLst/>
              <a:gdLst/>
              <a:ahLst/>
              <a:cxnLst/>
              <a:rect l="l" t="t" r="r" b="b"/>
              <a:pathLst>
                <a:path w="30335" h="30335" fill="none" extrusionOk="0">
                  <a:moveTo>
                    <a:pt x="0" y="30335"/>
                  </a:moveTo>
                  <a:lnTo>
                    <a:pt x="30335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3"/>
            <p:cNvSpPr/>
            <p:nvPr/>
          </p:nvSpPr>
          <p:spPr>
            <a:xfrm>
              <a:off x="-74975" y="157600"/>
              <a:ext cx="758400" cy="758375"/>
            </a:xfrm>
            <a:custGeom>
              <a:avLst/>
              <a:gdLst/>
              <a:ahLst/>
              <a:cxnLst/>
              <a:rect l="l" t="t" r="r" b="b"/>
              <a:pathLst>
                <a:path w="30336" h="30335" fill="none" extrusionOk="0">
                  <a:moveTo>
                    <a:pt x="1" y="30335"/>
                  </a:moveTo>
                  <a:lnTo>
                    <a:pt x="30336" y="0"/>
                  </a:lnTo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3"/>
            <p:cNvSpPr/>
            <p:nvPr/>
          </p:nvSpPr>
          <p:spPr>
            <a:xfrm>
              <a:off x="238125" y="470675"/>
              <a:ext cx="824500" cy="824500"/>
            </a:xfrm>
            <a:custGeom>
              <a:avLst/>
              <a:gdLst/>
              <a:ahLst/>
              <a:cxnLst/>
              <a:rect l="l" t="t" r="r" b="b"/>
              <a:pathLst>
                <a:path w="32980" h="32980" fill="none" extrusionOk="0">
                  <a:moveTo>
                    <a:pt x="0" y="0"/>
                  </a:moveTo>
                  <a:lnTo>
                    <a:pt x="0" y="32979"/>
                  </a:lnTo>
                  <a:lnTo>
                    <a:pt x="32979" y="0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8" name="Google Shape;348;p13"/>
          <p:cNvSpPr txBox="1">
            <a:spLocks noGrp="1"/>
          </p:cNvSpPr>
          <p:nvPr>
            <p:ph type="title" hasCustomPrompt="1"/>
          </p:nvPr>
        </p:nvSpPr>
        <p:spPr>
          <a:xfrm>
            <a:off x="713237" y="1643098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49" name="Google Shape;349;p13"/>
          <p:cNvSpPr txBox="1">
            <a:spLocks noGrp="1"/>
          </p:cNvSpPr>
          <p:nvPr>
            <p:ph type="subTitle" idx="1"/>
          </p:nvPr>
        </p:nvSpPr>
        <p:spPr>
          <a:xfrm>
            <a:off x="1627650" y="1916787"/>
            <a:ext cx="2109600" cy="66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0" name="Google Shape;350;p13"/>
          <p:cNvSpPr txBox="1">
            <a:spLocks noGrp="1"/>
          </p:cNvSpPr>
          <p:nvPr>
            <p:ph type="title" idx="2" hasCustomPrompt="1"/>
          </p:nvPr>
        </p:nvSpPr>
        <p:spPr>
          <a:xfrm>
            <a:off x="4064061" y="1643098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1" name="Google Shape;351;p13"/>
          <p:cNvSpPr txBox="1">
            <a:spLocks noGrp="1"/>
          </p:cNvSpPr>
          <p:nvPr>
            <p:ph type="subTitle" idx="3"/>
          </p:nvPr>
        </p:nvSpPr>
        <p:spPr>
          <a:xfrm>
            <a:off x="4978460" y="1916787"/>
            <a:ext cx="2109600" cy="66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13"/>
          <p:cNvSpPr txBox="1">
            <a:spLocks noGrp="1"/>
          </p:cNvSpPr>
          <p:nvPr>
            <p:ph type="title" idx="4" hasCustomPrompt="1"/>
          </p:nvPr>
        </p:nvSpPr>
        <p:spPr>
          <a:xfrm>
            <a:off x="2055937" y="3136035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3" name="Google Shape;353;p13"/>
          <p:cNvSpPr txBox="1">
            <a:spLocks noGrp="1"/>
          </p:cNvSpPr>
          <p:nvPr>
            <p:ph type="subTitle" idx="5"/>
          </p:nvPr>
        </p:nvSpPr>
        <p:spPr>
          <a:xfrm>
            <a:off x="2970350" y="3414200"/>
            <a:ext cx="2109600" cy="66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4" name="Google Shape;354;p13"/>
          <p:cNvSpPr txBox="1">
            <a:spLocks noGrp="1"/>
          </p:cNvSpPr>
          <p:nvPr>
            <p:ph type="title" idx="6" hasCustomPrompt="1"/>
          </p:nvPr>
        </p:nvSpPr>
        <p:spPr>
          <a:xfrm>
            <a:off x="5406761" y="3136035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4000">
                <a:solidFill>
                  <a:schemeClr val="dk2"/>
                </a:solidFill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355" name="Google Shape;355;p13"/>
          <p:cNvSpPr txBox="1">
            <a:spLocks noGrp="1"/>
          </p:cNvSpPr>
          <p:nvPr>
            <p:ph type="subTitle" idx="7"/>
          </p:nvPr>
        </p:nvSpPr>
        <p:spPr>
          <a:xfrm>
            <a:off x="6321160" y="3414200"/>
            <a:ext cx="2109600" cy="661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13"/>
          <p:cNvSpPr txBox="1">
            <a:spLocks noGrp="1"/>
          </p:cNvSpPr>
          <p:nvPr>
            <p:ph type="subTitle" idx="8"/>
          </p:nvPr>
        </p:nvSpPr>
        <p:spPr>
          <a:xfrm>
            <a:off x="1627650" y="1565638"/>
            <a:ext cx="2109600" cy="49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7" name="Google Shape;357;p13"/>
          <p:cNvSpPr txBox="1">
            <a:spLocks noGrp="1"/>
          </p:cNvSpPr>
          <p:nvPr>
            <p:ph type="subTitle" idx="9"/>
          </p:nvPr>
        </p:nvSpPr>
        <p:spPr>
          <a:xfrm>
            <a:off x="4978476" y="1565638"/>
            <a:ext cx="2109600" cy="49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8" name="Google Shape;358;p13"/>
          <p:cNvSpPr txBox="1">
            <a:spLocks noGrp="1"/>
          </p:cNvSpPr>
          <p:nvPr>
            <p:ph type="subTitle" idx="13"/>
          </p:nvPr>
        </p:nvSpPr>
        <p:spPr>
          <a:xfrm>
            <a:off x="2970350" y="3058449"/>
            <a:ext cx="2109600" cy="49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59" name="Google Shape;359;p13"/>
          <p:cNvSpPr txBox="1">
            <a:spLocks noGrp="1"/>
          </p:cNvSpPr>
          <p:nvPr>
            <p:ph type="subTitle" idx="14"/>
          </p:nvPr>
        </p:nvSpPr>
        <p:spPr>
          <a:xfrm>
            <a:off x="6321176" y="3058449"/>
            <a:ext cx="2109600" cy="494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60" name="Google Shape;360;p13"/>
          <p:cNvSpPr txBox="1">
            <a:spLocks noGrp="1"/>
          </p:cNvSpPr>
          <p:nvPr>
            <p:ph type="title" idx="15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 sz="30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14"/>
          <p:cNvSpPr txBox="1">
            <a:spLocks noGrp="1"/>
          </p:cNvSpPr>
          <p:nvPr>
            <p:ph type="title"/>
          </p:nvPr>
        </p:nvSpPr>
        <p:spPr>
          <a:xfrm>
            <a:off x="715100" y="3066000"/>
            <a:ext cx="58275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2400">
                <a:latin typeface="Poppins Medium"/>
                <a:ea typeface="Poppins Medium"/>
                <a:cs typeface="Poppins Medium"/>
                <a:sym typeface="Poppins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63" name="Google Shape;363;p14"/>
          <p:cNvSpPr txBox="1">
            <a:spLocks noGrp="1"/>
          </p:cNvSpPr>
          <p:nvPr>
            <p:ph type="subTitle" idx="1"/>
          </p:nvPr>
        </p:nvSpPr>
        <p:spPr>
          <a:xfrm>
            <a:off x="715100" y="1428137"/>
            <a:ext cx="5827500" cy="14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64" name="Google Shape;364;p14"/>
          <p:cNvSpPr/>
          <p:nvPr/>
        </p:nvSpPr>
        <p:spPr>
          <a:xfrm>
            <a:off x="4" y="4649350"/>
            <a:ext cx="3447249" cy="494158"/>
          </a:xfrm>
          <a:custGeom>
            <a:avLst/>
            <a:gdLst/>
            <a:ahLst/>
            <a:cxnLst/>
            <a:rect l="l" t="t" r="r" b="b"/>
            <a:pathLst>
              <a:path w="108149" h="15503" extrusionOk="0">
                <a:moveTo>
                  <a:pt x="0" y="0"/>
                </a:moveTo>
                <a:lnTo>
                  <a:pt x="0" y="15502"/>
                </a:lnTo>
                <a:lnTo>
                  <a:pt x="108148" y="15502"/>
                </a:lnTo>
                <a:cubicBezTo>
                  <a:pt x="108148" y="6931"/>
                  <a:pt x="101218" y="0"/>
                  <a:pt x="9264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5" name="Google Shape;365;p14"/>
          <p:cNvGrpSpPr/>
          <p:nvPr/>
        </p:nvGrpSpPr>
        <p:grpSpPr>
          <a:xfrm>
            <a:off x="7084938" y="3253609"/>
            <a:ext cx="2691676" cy="2691631"/>
            <a:chOff x="5165750" y="-1146341"/>
            <a:chExt cx="2691676" cy="2691631"/>
          </a:xfrm>
        </p:grpSpPr>
        <p:sp>
          <p:nvSpPr>
            <p:cNvPr id="366" name="Google Shape;366;p14"/>
            <p:cNvSpPr/>
            <p:nvPr/>
          </p:nvSpPr>
          <p:spPr>
            <a:xfrm>
              <a:off x="5923974" y="-388117"/>
              <a:ext cx="1175229" cy="1175184"/>
            </a:xfrm>
            <a:custGeom>
              <a:avLst/>
              <a:gdLst/>
              <a:ahLst/>
              <a:cxnLst/>
              <a:rect l="l" t="t" r="r" b="b"/>
              <a:pathLst>
                <a:path w="25959" h="25958" fill="none" extrusionOk="0">
                  <a:moveTo>
                    <a:pt x="25958" y="12979"/>
                  </a:moveTo>
                  <a:cubicBezTo>
                    <a:pt x="25958" y="20152"/>
                    <a:pt x="20153" y="25958"/>
                    <a:pt x="12979" y="25958"/>
                  </a:cubicBezTo>
                  <a:cubicBezTo>
                    <a:pt x="5806" y="25958"/>
                    <a:pt x="1" y="20152"/>
                    <a:pt x="1" y="12979"/>
                  </a:cubicBezTo>
                  <a:cubicBezTo>
                    <a:pt x="1" y="5806"/>
                    <a:pt x="5806" y="0"/>
                    <a:pt x="12979" y="0"/>
                  </a:cubicBezTo>
                  <a:cubicBezTo>
                    <a:pt x="20153" y="0"/>
                    <a:pt x="25958" y="5806"/>
                    <a:pt x="25958" y="12979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4"/>
            <p:cNvSpPr/>
            <p:nvPr/>
          </p:nvSpPr>
          <p:spPr>
            <a:xfrm>
              <a:off x="5840039" y="-472098"/>
              <a:ext cx="1343099" cy="1343145"/>
            </a:xfrm>
            <a:custGeom>
              <a:avLst/>
              <a:gdLst/>
              <a:ahLst/>
              <a:cxnLst/>
              <a:rect l="l" t="t" r="r" b="b"/>
              <a:pathLst>
                <a:path w="29667" h="29668" fill="none" extrusionOk="0">
                  <a:moveTo>
                    <a:pt x="29667" y="14834"/>
                  </a:moveTo>
                  <a:cubicBezTo>
                    <a:pt x="29667" y="23041"/>
                    <a:pt x="23040" y="29667"/>
                    <a:pt x="14833" y="29667"/>
                  </a:cubicBezTo>
                  <a:cubicBezTo>
                    <a:pt x="6627" y="29667"/>
                    <a:pt x="0" y="23041"/>
                    <a:pt x="0" y="14834"/>
                  </a:cubicBezTo>
                  <a:cubicBezTo>
                    <a:pt x="0" y="6627"/>
                    <a:pt x="6627" y="1"/>
                    <a:pt x="14833" y="1"/>
                  </a:cubicBezTo>
                  <a:cubicBezTo>
                    <a:pt x="23040" y="1"/>
                    <a:pt x="29667" y="6627"/>
                    <a:pt x="29667" y="14834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4"/>
            <p:cNvSpPr/>
            <p:nvPr/>
          </p:nvSpPr>
          <p:spPr>
            <a:xfrm>
              <a:off x="5165750" y="-1146341"/>
              <a:ext cx="2691676" cy="2691631"/>
            </a:xfrm>
            <a:custGeom>
              <a:avLst/>
              <a:gdLst/>
              <a:ahLst/>
              <a:cxnLst/>
              <a:rect l="l" t="t" r="r" b="b"/>
              <a:pathLst>
                <a:path w="59455" h="59454" fill="none" extrusionOk="0">
                  <a:moveTo>
                    <a:pt x="59454" y="29727"/>
                  </a:moveTo>
                  <a:cubicBezTo>
                    <a:pt x="59454" y="46141"/>
                    <a:pt x="46141" y="59454"/>
                    <a:pt x="29727" y="59454"/>
                  </a:cubicBezTo>
                  <a:cubicBezTo>
                    <a:pt x="13314" y="59454"/>
                    <a:pt x="0" y="46141"/>
                    <a:pt x="0" y="29727"/>
                  </a:cubicBezTo>
                  <a:cubicBezTo>
                    <a:pt x="0" y="13313"/>
                    <a:pt x="13314" y="0"/>
                    <a:pt x="29727" y="0"/>
                  </a:cubicBezTo>
                  <a:cubicBezTo>
                    <a:pt x="46141" y="0"/>
                    <a:pt x="59454" y="13313"/>
                    <a:pt x="59454" y="2972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4"/>
            <p:cNvSpPr/>
            <p:nvPr/>
          </p:nvSpPr>
          <p:spPr>
            <a:xfrm>
              <a:off x="5286854" y="-1025282"/>
              <a:ext cx="2449469" cy="2449514"/>
            </a:xfrm>
            <a:custGeom>
              <a:avLst/>
              <a:gdLst/>
              <a:ahLst/>
              <a:cxnLst/>
              <a:rect l="l" t="t" r="r" b="b"/>
              <a:pathLst>
                <a:path w="54105" h="54106" fill="none" extrusionOk="0">
                  <a:moveTo>
                    <a:pt x="54105" y="27053"/>
                  </a:moveTo>
                  <a:cubicBezTo>
                    <a:pt x="54105" y="41977"/>
                    <a:pt x="41977" y="54105"/>
                    <a:pt x="27052" y="54105"/>
                  </a:cubicBezTo>
                  <a:cubicBezTo>
                    <a:pt x="12128" y="54105"/>
                    <a:pt x="0" y="41977"/>
                    <a:pt x="0" y="27053"/>
                  </a:cubicBezTo>
                  <a:cubicBezTo>
                    <a:pt x="0" y="12129"/>
                    <a:pt x="12128" y="1"/>
                    <a:pt x="27052" y="1"/>
                  </a:cubicBezTo>
                  <a:cubicBezTo>
                    <a:pt x="41977" y="1"/>
                    <a:pt x="54105" y="12129"/>
                    <a:pt x="54105" y="27053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4"/>
            <p:cNvSpPr/>
            <p:nvPr/>
          </p:nvSpPr>
          <p:spPr>
            <a:xfrm>
              <a:off x="5406555" y="-905537"/>
              <a:ext cx="2210068" cy="2210022"/>
            </a:xfrm>
            <a:custGeom>
              <a:avLst/>
              <a:gdLst/>
              <a:ahLst/>
              <a:cxnLst/>
              <a:rect l="l" t="t" r="r" b="b"/>
              <a:pathLst>
                <a:path w="48817" h="48816" fill="none" extrusionOk="0">
                  <a:moveTo>
                    <a:pt x="48816" y="24408"/>
                  </a:moveTo>
                  <a:cubicBezTo>
                    <a:pt x="48816" y="37873"/>
                    <a:pt x="37904" y="48816"/>
                    <a:pt x="24408" y="48816"/>
                  </a:cubicBezTo>
                  <a:cubicBezTo>
                    <a:pt x="10943" y="48816"/>
                    <a:pt x="1" y="37873"/>
                    <a:pt x="1" y="24408"/>
                  </a:cubicBezTo>
                  <a:cubicBezTo>
                    <a:pt x="1" y="10943"/>
                    <a:pt x="10943" y="0"/>
                    <a:pt x="24408" y="0"/>
                  </a:cubicBezTo>
                  <a:cubicBezTo>
                    <a:pt x="37904" y="0"/>
                    <a:pt x="48816" y="10943"/>
                    <a:pt x="48816" y="2440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4"/>
            <p:cNvSpPr/>
            <p:nvPr/>
          </p:nvSpPr>
          <p:spPr>
            <a:xfrm>
              <a:off x="5523539" y="-788598"/>
              <a:ext cx="1976099" cy="1976145"/>
            </a:xfrm>
            <a:custGeom>
              <a:avLst/>
              <a:gdLst/>
              <a:ahLst/>
              <a:cxnLst/>
              <a:rect l="l" t="t" r="r" b="b"/>
              <a:pathLst>
                <a:path w="43649" h="43650" fill="none" extrusionOk="0">
                  <a:moveTo>
                    <a:pt x="43649" y="21825"/>
                  </a:moveTo>
                  <a:cubicBezTo>
                    <a:pt x="43649" y="33892"/>
                    <a:pt x="33892" y="43649"/>
                    <a:pt x="21824" y="43649"/>
                  </a:cubicBezTo>
                  <a:cubicBezTo>
                    <a:pt x="9757" y="43649"/>
                    <a:pt x="0" y="33892"/>
                    <a:pt x="0" y="21825"/>
                  </a:cubicBezTo>
                  <a:cubicBezTo>
                    <a:pt x="0" y="9758"/>
                    <a:pt x="9757" y="1"/>
                    <a:pt x="21824" y="1"/>
                  </a:cubicBezTo>
                  <a:cubicBezTo>
                    <a:pt x="33892" y="1"/>
                    <a:pt x="43649" y="9758"/>
                    <a:pt x="43649" y="21825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4"/>
            <p:cNvSpPr/>
            <p:nvPr/>
          </p:nvSpPr>
          <p:spPr>
            <a:xfrm>
              <a:off x="5635000" y="-677092"/>
              <a:ext cx="1753178" cy="1753132"/>
            </a:xfrm>
            <a:custGeom>
              <a:avLst/>
              <a:gdLst/>
              <a:ahLst/>
              <a:cxnLst/>
              <a:rect l="l" t="t" r="r" b="b"/>
              <a:pathLst>
                <a:path w="38725" h="38724" fill="none" extrusionOk="0">
                  <a:moveTo>
                    <a:pt x="38725" y="19362"/>
                  </a:moveTo>
                  <a:cubicBezTo>
                    <a:pt x="38725" y="30061"/>
                    <a:pt x="30062" y="38724"/>
                    <a:pt x="19362" y="38724"/>
                  </a:cubicBezTo>
                  <a:cubicBezTo>
                    <a:pt x="8663" y="38724"/>
                    <a:pt x="0" y="30061"/>
                    <a:pt x="0" y="19362"/>
                  </a:cubicBezTo>
                  <a:cubicBezTo>
                    <a:pt x="0" y="8663"/>
                    <a:pt x="8663" y="0"/>
                    <a:pt x="19362" y="0"/>
                  </a:cubicBezTo>
                  <a:cubicBezTo>
                    <a:pt x="30062" y="0"/>
                    <a:pt x="38725" y="8663"/>
                    <a:pt x="38725" y="1936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4"/>
            <p:cNvSpPr/>
            <p:nvPr/>
          </p:nvSpPr>
          <p:spPr>
            <a:xfrm>
              <a:off x="5742341" y="-569796"/>
              <a:ext cx="1538495" cy="1538541"/>
            </a:xfrm>
            <a:custGeom>
              <a:avLst/>
              <a:gdLst/>
              <a:ahLst/>
              <a:cxnLst/>
              <a:rect l="l" t="t" r="r" b="b"/>
              <a:pathLst>
                <a:path w="33983" h="33984" fill="none" extrusionOk="0">
                  <a:moveTo>
                    <a:pt x="33983" y="16992"/>
                  </a:moveTo>
                  <a:cubicBezTo>
                    <a:pt x="33983" y="26384"/>
                    <a:pt x="26384" y="33983"/>
                    <a:pt x="16991" y="33983"/>
                  </a:cubicBezTo>
                  <a:cubicBezTo>
                    <a:pt x="7599" y="33983"/>
                    <a:pt x="0" y="26384"/>
                    <a:pt x="0" y="16992"/>
                  </a:cubicBezTo>
                  <a:cubicBezTo>
                    <a:pt x="0" y="7600"/>
                    <a:pt x="7599" y="1"/>
                    <a:pt x="16991" y="1"/>
                  </a:cubicBezTo>
                  <a:cubicBezTo>
                    <a:pt x="26384" y="1"/>
                    <a:pt x="33983" y="7600"/>
                    <a:pt x="33983" y="16992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4"/>
            <p:cNvSpPr/>
            <p:nvPr/>
          </p:nvSpPr>
          <p:spPr>
            <a:xfrm>
              <a:off x="5842801" y="-387936"/>
              <a:ext cx="1337576" cy="1174821"/>
            </a:xfrm>
            <a:custGeom>
              <a:avLst/>
              <a:gdLst/>
              <a:ahLst/>
              <a:cxnLst/>
              <a:rect l="l" t="t" r="r" b="b"/>
              <a:pathLst>
                <a:path w="29545" h="25950" extrusionOk="0">
                  <a:moveTo>
                    <a:pt x="14779" y="2030"/>
                  </a:moveTo>
                  <a:cubicBezTo>
                    <a:pt x="19620" y="2030"/>
                    <a:pt x="24049" y="5279"/>
                    <a:pt x="25350" y="10179"/>
                  </a:cubicBezTo>
                  <a:cubicBezTo>
                    <a:pt x="26900" y="16015"/>
                    <a:pt x="23405" y="22002"/>
                    <a:pt x="17569" y="23553"/>
                  </a:cubicBezTo>
                  <a:cubicBezTo>
                    <a:pt x="16632" y="23801"/>
                    <a:pt x="15691" y="23920"/>
                    <a:pt x="14766" y="23920"/>
                  </a:cubicBezTo>
                  <a:cubicBezTo>
                    <a:pt x="9925" y="23920"/>
                    <a:pt x="5496" y="20671"/>
                    <a:pt x="4195" y="15771"/>
                  </a:cubicBezTo>
                  <a:cubicBezTo>
                    <a:pt x="2645" y="9935"/>
                    <a:pt x="6140" y="3948"/>
                    <a:pt x="11976" y="2397"/>
                  </a:cubicBezTo>
                  <a:cubicBezTo>
                    <a:pt x="12913" y="2149"/>
                    <a:pt x="13854" y="2030"/>
                    <a:pt x="14779" y="2030"/>
                  </a:cubicBezTo>
                  <a:close/>
                  <a:moveTo>
                    <a:pt x="14795" y="0"/>
                  </a:moveTo>
                  <a:cubicBezTo>
                    <a:pt x="10589" y="0"/>
                    <a:pt x="6465" y="2041"/>
                    <a:pt x="3952" y="5802"/>
                  </a:cubicBezTo>
                  <a:cubicBezTo>
                    <a:pt x="0" y="11790"/>
                    <a:pt x="1642" y="19814"/>
                    <a:pt x="7599" y="23796"/>
                  </a:cubicBezTo>
                  <a:cubicBezTo>
                    <a:pt x="9807" y="25253"/>
                    <a:pt x="12297" y="25950"/>
                    <a:pt x="14758" y="25950"/>
                  </a:cubicBezTo>
                  <a:cubicBezTo>
                    <a:pt x="18970" y="25950"/>
                    <a:pt x="23099" y="23909"/>
                    <a:pt x="25593" y="20148"/>
                  </a:cubicBezTo>
                  <a:cubicBezTo>
                    <a:pt x="29545" y="14160"/>
                    <a:pt x="27903" y="6136"/>
                    <a:pt x="21946" y="2154"/>
                  </a:cubicBezTo>
                  <a:cubicBezTo>
                    <a:pt x="19738" y="697"/>
                    <a:pt x="17252" y="0"/>
                    <a:pt x="14795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5" name="Google Shape;375;p14"/>
          <p:cNvGrpSpPr/>
          <p:nvPr/>
        </p:nvGrpSpPr>
        <p:grpSpPr>
          <a:xfrm>
            <a:off x="3176813" y="507006"/>
            <a:ext cx="2790375" cy="64975"/>
            <a:chOff x="5954300" y="4334988"/>
            <a:chExt cx="2790375" cy="64975"/>
          </a:xfrm>
        </p:grpSpPr>
        <p:sp>
          <p:nvSpPr>
            <p:cNvPr id="376" name="Google Shape;376;p14"/>
            <p:cNvSpPr/>
            <p:nvPr/>
          </p:nvSpPr>
          <p:spPr>
            <a:xfrm>
              <a:off x="8544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4"/>
            <p:cNvSpPr/>
            <p:nvPr/>
          </p:nvSpPr>
          <p:spPr>
            <a:xfrm>
              <a:off x="7825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4"/>
            <p:cNvSpPr/>
            <p:nvPr/>
          </p:nvSpPr>
          <p:spPr>
            <a:xfrm>
              <a:off x="6385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4"/>
            <p:cNvSpPr/>
            <p:nvPr/>
          </p:nvSpPr>
          <p:spPr>
            <a:xfrm>
              <a:off x="7105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4"/>
            <p:cNvSpPr/>
            <p:nvPr/>
          </p:nvSpPr>
          <p:spPr>
            <a:xfrm>
              <a:off x="8401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4"/>
            <p:cNvSpPr/>
            <p:nvPr/>
          </p:nvSpPr>
          <p:spPr>
            <a:xfrm>
              <a:off x="7681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4"/>
            <p:cNvSpPr/>
            <p:nvPr/>
          </p:nvSpPr>
          <p:spPr>
            <a:xfrm>
              <a:off x="6242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4"/>
            <p:cNvSpPr/>
            <p:nvPr/>
          </p:nvSpPr>
          <p:spPr>
            <a:xfrm>
              <a:off x="6961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14"/>
            <p:cNvSpPr/>
            <p:nvPr/>
          </p:nvSpPr>
          <p:spPr>
            <a:xfrm>
              <a:off x="8689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14"/>
            <p:cNvSpPr/>
            <p:nvPr/>
          </p:nvSpPr>
          <p:spPr>
            <a:xfrm>
              <a:off x="7969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4"/>
            <p:cNvSpPr/>
            <p:nvPr/>
          </p:nvSpPr>
          <p:spPr>
            <a:xfrm>
              <a:off x="6530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4"/>
            <p:cNvSpPr/>
            <p:nvPr/>
          </p:nvSpPr>
          <p:spPr>
            <a:xfrm>
              <a:off x="7249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4"/>
            <p:cNvSpPr/>
            <p:nvPr/>
          </p:nvSpPr>
          <p:spPr>
            <a:xfrm>
              <a:off x="8256800" y="4334988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4"/>
            <p:cNvSpPr/>
            <p:nvPr/>
          </p:nvSpPr>
          <p:spPr>
            <a:xfrm>
              <a:off x="7537175" y="4343713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1"/>
                  </a:moveTo>
                  <a:cubicBezTo>
                    <a:pt x="517" y="1"/>
                    <a:pt x="0" y="487"/>
                    <a:pt x="0" y="1125"/>
                  </a:cubicBezTo>
                  <a:cubicBezTo>
                    <a:pt x="0" y="1733"/>
                    <a:pt x="517" y="2250"/>
                    <a:pt x="1125" y="2250"/>
                  </a:cubicBezTo>
                  <a:cubicBezTo>
                    <a:pt x="1733" y="2250"/>
                    <a:pt x="2249" y="1733"/>
                    <a:pt x="2249" y="1125"/>
                  </a:cubicBezTo>
                  <a:cubicBezTo>
                    <a:pt x="224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4"/>
            <p:cNvSpPr/>
            <p:nvPr/>
          </p:nvSpPr>
          <p:spPr>
            <a:xfrm>
              <a:off x="6097925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33"/>
                    <a:pt x="517" y="2249"/>
                    <a:pt x="1125" y="2249"/>
                  </a:cubicBezTo>
                  <a:cubicBezTo>
                    <a:pt x="1733" y="2249"/>
                    <a:pt x="2249" y="173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4"/>
            <p:cNvSpPr/>
            <p:nvPr/>
          </p:nvSpPr>
          <p:spPr>
            <a:xfrm>
              <a:off x="6817550" y="4339350"/>
              <a:ext cx="56250" cy="56250"/>
            </a:xfrm>
            <a:custGeom>
              <a:avLst/>
              <a:gdLst/>
              <a:ahLst/>
              <a:cxnLst/>
              <a:rect l="l" t="t" r="r" b="b"/>
              <a:pathLst>
                <a:path w="2250" h="2250" extrusionOk="0">
                  <a:moveTo>
                    <a:pt x="1125" y="0"/>
                  </a:moveTo>
                  <a:cubicBezTo>
                    <a:pt x="517" y="0"/>
                    <a:pt x="0" y="517"/>
                    <a:pt x="0" y="1125"/>
                  </a:cubicBezTo>
                  <a:cubicBezTo>
                    <a:pt x="0" y="1763"/>
                    <a:pt x="517" y="2250"/>
                    <a:pt x="1125" y="2250"/>
                  </a:cubicBezTo>
                  <a:cubicBezTo>
                    <a:pt x="1733" y="2250"/>
                    <a:pt x="2249" y="1763"/>
                    <a:pt x="2249" y="1125"/>
                  </a:cubicBezTo>
                  <a:cubicBezTo>
                    <a:pt x="224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4"/>
            <p:cNvSpPr/>
            <p:nvPr/>
          </p:nvSpPr>
          <p:spPr>
            <a:xfrm>
              <a:off x="8113175" y="4334988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4"/>
            <p:cNvSpPr/>
            <p:nvPr/>
          </p:nvSpPr>
          <p:spPr>
            <a:xfrm>
              <a:off x="7393550" y="4343713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1"/>
                  </a:moveTo>
                  <a:cubicBezTo>
                    <a:pt x="487" y="1"/>
                    <a:pt x="0" y="487"/>
                    <a:pt x="0" y="1125"/>
                  </a:cubicBezTo>
                  <a:cubicBezTo>
                    <a:pt x="0" y="1733"/>
                    <a:pt x="487" y="2250"/>
                    <a:pt x="1125" y="2250"/>
                  </a:cubicBezTo>
                  <a:cubicBezTo>
                    <a:pt x="1733" y="2250"/>
                    <a:pt x="2219" y="1733"/>
                    <a:pt x="2219" y="1125"/>
                  </a:cubicBezTo>
                  <a:cubicBezTo>
                    <a:pt x="2219" y="487"/>
                    <a:pt x="1733" y="1"/>
                    <a:pt x="1125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4"/>
            <p:cNvSpPr/>
            <p:nvPr/>
          </p:nvSpPr>
          <p:spPr>
            <a:xfrm>
              <a:off x="5954300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33"/>
                    <a:pt x="487" y="2249"/>
                    <a:pt x="1125" y="2249"/>
                  </a:cubicBezTo>
                  <a:cubicBezTo>
                    <a:pt x="1733" y="2249"/>
                    <a:pt x="2219" y="173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4"/>
            <p:cNvSpPr/>
            <p:nvPr/>
          </p:nvSpPr>
          <p:spPr>
            <a:xfrm>
              <a:off x="6673925" y="4339350"/>
              <a:ext cx="55500" cy="56250"/>
            </a:xfrm>
            <a:custGeom>
              <a:avLst/>
              <a:gdLst/>
              <a:ahLst/>
              <a:cxnLst/>
              <a:rect l="l" t="t" r="r" b="b"/>
              <a:pathLst>
                <a:path w="2220" h="2250" extrusionOk="0">
                  <a:moveTo>
                    <a:pt x="1125" y="0"/>
                  </a:moveTo>
                  <a:cubicBezTo>
                    <a:pt x="487" y="0"/>
                    <a:pt x="0" y="517"/>
                    <a:pt x="0" y="1125"/>
                  </a:cubicBezTo>
                  <a:cubicBezTo>
                    <a:pt x="0" y="1763"/>
                    <a:pt x="487" y="2250"/>
                    <a:pt x="1125" y="2250"/>
                  </a:cubicBezTo>
                  <a:cubicBezTo>
                    <a:pt x="1733" y="2250"/>
                    <a:pt x="2219" y="1763"/>
                    <a:pt x="2219" y="1125"/>
                  </a:cubicBezTo>
                  <a:cubicBezTo>
                    <a:pt x="2219" y="517"/>
                    <a:pt x="1733" y="0"/>
                    <a:pt x="1125" y="0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oppins SemiBold"/>
              <a:buNone/>
              <a:defRPr sz="3500">
                <a:solidFill>
                  <a:schemeClr val="dk1"/>
                </a:solidFill>
                <a:latin typeface="Poppins SemiBold"/>
                <a:ea typeface="Poppins SemiBold"/>
                <a:cs typeface="Poppins SemiBold"/>
                <a:sym typeface="Poppins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308450"/>
            <a:ext cx="7717500" cy="326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5" r:id="rId6"/>
    <p:sldLayoutId id="2147483658" r:id="rId7"/>
    <p:sldLayoutId id="2147483659" r:id="rId8"/>
    <p:sldLayoutId id="2147483660" r:id="rId9"/>
    <p:sldLayoutId id="2147483661" r:id="rId10"/>
    <p:sldLayoutId id="2147483665" r:id="rId11"/>
    <p:sldLayoutId id="2147483668" r:id="rId12"/>
    <p:sldLayoutId id="2147483672" r:id="rId13"/>
    <p:sldLayoutId id="2147483675" r:id="rId14"/>
    <p:sldLayoutId id="2147483682" r:id="rId15"/>
    <p:sldLayoutId id="2147483687" r:id="rId16"/>
    <p:sldLayoutId id="2147483688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F0000"/>
          </p15:clr>
        </p15:guide>
        <p15:guide id="2" pos="2880">
          <p15:clr>
            <a:srgbClr val="FF0000"/>
          </p15:clr>
        </p15:guide>
        <p15:guide id="3" pos="449">
          <p15:clr>
            <a:srgbClr val="FF0000"/>
          </p15:clr>
        </p15:guide>
        <p15:guide id="4" pos="5311">
          <p15:clr>
            <a:srgbClr val="FF0000"/>
          </p15:clr>
        </p15:guide>
        <p15:guide id="5" orient="horz" pos="340">
          <p15:clr>
            <a:srgbClr val="FF0000"/>
          </p15:clr>
        </p15:guide>
        <p15:guide id="6" orient="horz" pos="2897">
          <p15:clr>
            <a:srgbClr val="FF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1F1F1"/>
        </a:solidFill>
        <a:effectLst/>
      </p:bgPr>
    </p:bg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46"/>
          <p:cNvSpPr txBox="1">
            <a:spLocks noGrp="1"/>
          </p:cNvSpPr>
          <p:nvPr>
            <p:ph type="ctrTitle"/>
          </p:nvPr>
        </p:nvSpPr>
        <p:spPr>
          <a:xfrm>
            <a:off x="1622268" y="1211098"/>
            <a:ext cx="5820963" cy="21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Shelf Help –</a:t>
            </a:r>
            <a:r>
              <a:rPr lang="en" dirty="0">
                <a:solidFill>
                  <a:schemeClr val="lt1"/>
                </a:solidFill>
              </a:rPr>
              <a:t>A Book Recommender System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265" name="Google Shape;1265;p46"/>
          <p:cNvSpPr txBox="1">
            <a:spLocks noGrp="1"/>
          </p:cNvSpPr>
          <p:nvPr>
            <p:ph type="subTitle" idx="1"/>
          </p:nvPr>
        </p:nvSpPr>
        <p:spPr>
          <a:xfrm>
            <a:off x="1986214" y="3423425"/>
            <a:ext cx="5174100" cy="9178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 rtl="0"/>
            <a:r>
              <a:rPr lang="en-US" b="0" i="0" dirty="0">
                <a:solidFill>
                  <a:srgbClr val="414964"/>
                </a:solidFill>
                <a:effectLst/>
              </a:rPr>
              <a:t>Presented by Manvi Ahuja</a:t>
            </a:r>
            <a:endParaRPr lang="en-US" dirty="0">
              <a:effectLst/>
            </a:endParaRPr>
          </a:p>
          <a:p>
            <a:pPr algn="ctr" rtl="0"/>
            <a:r>
              <a:rPr lang="en-US" b="0" i="0" dirty="0">
                <a:solidFill>
                  <a:srgbClr val="414964"/>
                </a:solidFill>
                <a:effectLst/>
              </a:rPr>
              <a:t>Bachelor of Computer Applications (BCA)</a:t>
            </a:r>
            <a:endParaRPr lang="en-US" dirty="0">
              <a:effectLst/>
            </a:endParaRPr>
          </a:p>
          <a:p>
            <a:pPr algn="ctr" rtl="0"/>
            <a:r>
              <a:rPr lang="en-US" b="0" i="0" dirty="0">
                <a:solidFill>
                  <a:srgbClr val="414964"/>
                </a:solidFill>
                <a:effectLst/>
              </a:rPr>
              <a:t>Session: 2022–2025</a:t>
            </a:r>
            <a:endParaRPr lang="en-US" dirty="0">
              <a:effectLst/>
            </a:endParaRPr>
          </a:p>
        </p:txBody>
      </p:sp>
      <p:grpSp>
        <p:nvGrpSpPr>
          <p:cNvPr id="1266" name="Google Shape;1266;p46"/>
          <p:cNvGrpSpPr/>
          <p:nvPr/>
        </p:nvGrpSpPr>
        <p:grpSpPr>
          <a:xfrm>
            <a:off x="-401238" y="-505328"/>
            <a:ext cx="1895833" cy="1895866"/>
            <a:chOff x="3835450" y="-252000"/>
            <a:chExt cx="1445325" cy="1445350"/>
          </a:xfrm>
        </p:grpSpPr>
        <p:sp>
          <p:nvSpPr>
            <p:cNvPr id="1267" name="Google Shape;1267;p46"/>
            <p:cNvSpPr/>
            <p:nvPr/>
          </p:nvSpPr>
          <p:spPr>
            <a:xfrm>
              <a:off x="3835450" y="-252000"/>
              <a:ext cx="1445325" cy="1445350"/>
            </a:xfrm>
            <a:custGeom>
              <a:avLst/>
              <a:gdLst/>
              <a:ahLst/>
              <a:cxnLst/>
              <a:rect l="l" t="t" r="r" b="b"/>
              <a:pathLst>
                <a:path w="57813" h="57814" fill="none" extrusionOk="0">
                  <a:moveTo>
                    <a:pt x="43375" y="14439"/>
                  </a:moveTo>
                  <a:lnTo>
                    <a:pt x="28907" y="1"/>
                  </a:lnTo>
                  <a:lnTo>
                    <a:pt x="14438" y="14439"/>
                  </a:lnTo>
                  <a:lnTo>
                    <a:pt x="0" y="28907"/>
                  </a:lnTo>
                  <a:lnTo>
                    <a:pt x="14438" y="43375"/>
                  </a:lnTo>
                  <a:lnTo>
                    <a:pt x="28907" y="57813"/>
                  </a:lnTo>
                  <a:lnTo>
                    <a:pt x="43375" y="43375"/>
                  </a:lnTo>
                  <a:lnTo>
                    <a:pt x="57813" y="2890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46"/>
            <p:cNvSpPr/>
            <p:nvPr/>
          </p:nvSpPr>
          <p:spPr>
            <a:xfrm>
              <a:off x="3972225" y="-115200"/>
              <a:ext cx="1171775" cy="1171750"/>
            </a:xfrm>
            <a:custGeom>
              <a:avLst/>
              <a:gdLst/>
              <a:ahLst/>
              <a:cxnLst/>
              <a:rect l="l" t="t" r="r" b="b"/>
              <a:pathLst>
                <a:path w="46871" h="46870" fill="none" extrusionOk="0">
                  <a:moveTo>
                    <a:pt x="46871" y="23435"/>
                  </a:moveTo>
                  <a:lnTo>
                    <a:pt x="35138" y="11733"/>
                  </a:lnTo>
                  <a:lnTo>
                    <a:pt x="23436" y="0"/>
                  </a:lnTo>
                  <a:lnTo>
                    <a:pt x="11733" y="11733"/>
                  </a:lnTo>
                  <a:lnTo>
                    <a:pt x="0" y="23435"/>
                  </a:lnTo>
                  <a:lnTo>
                    <a:pt x="11733" y="35137"/>
                  </a:lnTo>
                  <a:lnTo>
                    <a:pt x="23436" y="46870"/>
                  </a:lnTo>
                  <a:lnTo>
                    <a:pt x="35138" y="3513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46"/>
            <p:cNvSpPr/>
            <p:nvPr/>
          </p:nvSpPr>
          <p:spPr>
            <a:xfrm>
              <a:off x="4109775" y="22325"/>
              <a:ext cx="896700" cy="896700"/>
            </a:xfrm>
            <a:custGeom>
              <a:avLst/>
              <a:gdLst/>
              <a:ahLst/>
              <a:cxnLst/>
              <a:rect l="l" t="t" r="r" b="b"/>
              <a:pathLst>
                <a:path w="35868" h="35868" fill="none" extrusionOk="0">
                  <a:moveTo>
                    <a:pt x="35867" y="17934"/>
                  </a:moveTo>
                  <a:lnTo>
                    <a:pt x="26900" y="8967"/>
                  </a:lnTo>
                  <a:lnTo>
                    <a:pt x="17934" y="1"/>
                  </a:lnTo>
                  <a:lnTo>
                    <a:pt x="8967" y="8967"/>
                  </a:lnTo>
                  <a:lnTo>
                    <a:pt x="0" y="17934"/>
                  </a:lnTo>
                  <a:lnTo>
                    <a:pt x="8967" y="26901"/>
                  </a:lnTo>
                  <a:lnTo>
                    <a:pt x="17934" y="35867"/>
                  </a:lnTo>
                  <a:lnTo>
                    <a:pt x="26900" y="2690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46"/>
            <p:cNvSpPr/>
            <p:nvPr/>
          </p:nvSpPr>
          <p:spPr>
            <a:xfrm>
              <a:off x="4247300" y="159875"/>
              <a:ext cx="621625" cy="621600"/>
            </a:xfrm>
            <a:custGeom>
              <a:avLst/>
              <a:gdLst/>
              <a:ahLst/>
              <a:cxnLst/>
              <a:rect l="l" t="t" r="r" b="b"/>
              <a:pathLst>
                <a:path w="24865" h="24864" fill="none" extrusionOk="0">
                  <a:moveTo>
                    <a:pt x="24864" y="12432"/>
                  </a:moveTo>
                  <a:lnTo>
                    <a:pt x="18664" y="6201"/>
                  </a:lnTo>
                  <a:lnTo>
                    <a:pt x="12433" y="0"/>
                  </a:lnTo>
                  <a:lnTo>
                    <a:pt x="6201" y="6201"/>
                  </a:lnTo>
                  <a:lnTo>
                    <a:pt x="1" y="12432"/>
                  </a:lnTo>
                  <a:lnTo>
                    <a:pt x="6201" y="18663"/>
                  </a:lnTo>
                  <a:lnTo>
                    <a:pt x="12433" y="24864"/>
                  </a:lnTo>
                  <a:lnTo>
                    <a:pt x="18664" y="18663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46"/>
            <p:cNvSpPr/>
            <p:nvPr/>
          </p:nvSpPr>
          <p:spPr>
            <a:xfrm>
              <a:off x="4384075" y="296650"/>
              <a:ext cx="348075" cy="348050"/>
            </a:xfrm>
            <a:custGeom>
              <a:avLst/>
              <a:gdLst/>
              <a:ahLst/>
              <a:cxnLst/>
              <a:rect l="l" t="t" r="r" b="b"/>
              <a:pathLst>
                <a:path w="13923" h="13922" fill="none" extrusionOk="0">
                  <a:moveTo>
                    <a:pt x="10427" y="3496"/>
                  </a:moveTo>
                  <a:lnTo>
                    <a:pt x="6962" y="0"/>
                  </a:lnTo>
                  <a:lnTo>
                    <a:pt x="3496" y="3496"/>
                  </a:lnTo>
                  <a:lnTo>
                    <a:pt x="1" y="6961"/>
                  </a:lnTo>
                  <a:lnTo>
                    <a:pt x="3496" y="10426"/>
                  </a:lnTo>
                  <a:lnTo>
                    <a:pt x="6962" y="13922"/>
                  </a:lnTo>
                  <a:lnTo>
                    <a:pt x="10427" y="10426"/>
                  </a:lnTo>
                  <a:lnTo>
                    <a:pt x="13922" y="696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" name="Google Shape;1272;p46"/>
          <p:cNvGrpSpPr/>
          <p:nvPr/>
        </p:nvGrpSpPr>
        <p:grpSpPr>
          <a:xfrm>
            <a:off x="7626957" y="-966877"/>
            <a:ext cx="2471175" cy="2747975"/>
            <a:chOff x="7398357" y="-662077"/>
            <a:chExt cx="2471175" cy="2747975"/>
          </a:xfrm>
        </p:grpSpPr>
        <p:sp>
          <p:nvSpPr>
            <p:cNvPr id="1273" name="Google Shape;1273;p46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46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46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46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46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8" name="Google Shape;1278;p46"/>
          <p:cNvGrpSpPr/>
          <p:nvPr/>
        </p:nvGrpSpPr>
        <p:grpSpPr>
          <a:xfrm>
            <a:off x="-1466486" y="2736279"/>
            <a:ext cx="2791286" cy="2599651"/>
            <a:chOff x="-1466486" y="2736279"/>
            <a:chExt cx="2791286" cy="2599651"/>
          </a:xfrm>
        </p:grpSpPr>
        <p:sp>
          <p:nvSpPr>
            <p:cNvPr id="1279" name="Google Shape;1279;p46"/>
            <p:cNvSpPr/>
            <p:nvPr/>
          </p:nvSpPr>
          <p:spPr>
            <a:xfrm>
              <a:off x="-1466486" y="2736279"/>
              <a:ext cx="2599651" cy="2599651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280" name="Google Shape;1280;p46"/>
            <p:cNvGrpSpPr/>
            <p:nvPr/>
          </p:nvGrpSpPr>
          <p:grpSpPr>
            <a:xfrm>
              <a:off x="713226" y="3730956"/>
              <a:ext cx="611574" cy="610281"/>
              <a:chOff x="4496550" y="2819475"/>
              <a:chExt cx="366300" cy="365525"/>
            </a:xfrm>
          </p:grpSpPr>
          <p:sp>
            <p:nvSpPr>
              <p:cNvPr id="1281" name="Google Shape;1281;p46"/>
              <p:cNvSpPr/>
              <p:nvPr/>
            </p:nvSpPr>
            <p:spPr>
              <a:xfrm>
                <a:off x="4596100" y="2919025"/>
                <a:ext cx="167200" cy="166450"/>
              </a:xfrm>
              <a:custGeom>
                <a:avLst/>
                <a:gdLst/>
                <a:ahLst/>
                <a:cxnLst/>
                <a:rect l="l" t="t" r="r" b="b"/>
                <a:pathLst>
                  <a:path w="6688" h="6658" extrusionOk="0">
                    <a:moveTo>
                      <a:pt x="3344" y="1"/>
                    </a:moveTo>
                    <a:cubicBezTo>
                      <a:pt x="1520" y="1"/>
                      <a:pt x="0" y="1490"/>
                      <a:pt x="0" y="3314"/>
                    </a:cubicBezTo>
                    <a:cubicBezTo>
                      <a:pt x="0" y="5168"/>
                      <a:pt x="1520" y="6657"/>
                      <a:pt x="3344" y="6657"/>
                    </a:cubicBezTo>
                    <a:cubicBezTo>
                      <a:pt x="5198" y="6657"/>
                      <a:pt x="6687" y="5168"/>
                      <a:pt x="6687" y="3314"/>
                    </a:cubicBezTo>
                    <a:cubicBezTo>
                      <a:pt x="6687" y="1490"/>
                      <a:pt x="5198" y="1"/>
                      <a:pt x="3344" y="1"/>
                    </a:cubicBezTo>
                    <a:close/>
                  </a:path>
                </a:pathLst>
              </a:custGeom>
              <a:solidFill>
                <a:srgbClr val="2332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2" name="Google Shape;1282;p46"/>
              <p:cNvSpPr/>
              <p:nvPr/>
            </p:nvSpPr>
            <p:spPr>
              <a:xfrm>
                <a:off x="4496550" y="2819475"/>
                <a:ext cx="366300" cy="365525"/>
              </a:xfrm>
              <a:custGeom>
                <a:avLst/>
                <a:gdLst/>
                <a:ahLst/>
                <a:cxnLst/>
                <a:rect l="l" t="t" r="r" b="b"/>
                <a:pathLst>
                  <a:path w="14652" h="14621" fill="none" extrusionOk="0">
                    <a:moveTo>
                      <a:pt x="14651" y="7296"/>
                    </a:moveTo>
                    <a:cubicBezTo>
                      <a:pt x="14651" y="11338"/>
                      <a:pt x="11369" y="14621"/>
                      <a:pt x="7326" y="14621"/>
                    </a:cubicBezTo>
                    <a:cubicBezTo>
                      <a:pt x="3283" y="14621"/>
                      <a:pt x="1" y="11338"/>
                      <a:pt x="1" y="7296"/>
                    </a:cubicBezTo>
                    <a:cubicBezTo>
                      <a:pt x="1" y="3283"/>
                      <a:pt x="3283" y="1"/>
                      <a:pt x="7326" y="1"/>
                    </a:cubicBezTo>
                    <a:cubicBezTo>
                      <a:pt x="11369" y="1"/>
                      <a:pt x="14651" y="3283"/>
                      <a:pt x="14651" y="7296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23325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2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2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64" grpId="0"/>
      <p:bldP spid="1265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409406" y="2368949"/>
            <a:ext cx="5020794" cy="19287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What is a Recommendation System?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691429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0" name="Google Shape;1480;p59"/>
          <p:cNvSpPr txBox="1">
            <a:spLocks noGrp="1"/>
          </p:cNvSpPr>
          <p:nvPr>
            <p:ph type="title"/>
          </p:nvPr>
        </p:nvSpPr>
        <p:spPr>
          <a:xfrm>
            <a:off x="715100" y="2637580"/>
            <a:ext cx="5827500" cy="16338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400" dirty="0"/>
              <a:t>Examples:</a:t>
            </a:r>
            <a:br>
              <a:rPr lang="en-IN" sz="1200" dirty="0"/>
            </a:br>
            <a:br>
              <a:rPr lang="en" sz="1200" dirty="0"/>
            </a:br>
            <a:r>
              <a:rPr lang="en-US" sz="1200" dirty="0">
                <a:solidFill>
                  <a:schemeClr val="lt1"/>
                </a:solidFill>
              </a:rPr>
              <a:t>- Netflix: suggests shows you might like</a:t>
            </a:r>
            <a:br>
              <a:rPr lang="en-US" sz="1200" dirty="0">
                <a:solidFill>
                  <a:schemeClr val="lt1"/>
                </a:solidFill>
              </a:rPr>
            </a:br>
            <a:r>
              <a:rPr lang="en-US" sz="1200" dirty="0">
                <a:solidFill>
                  <a:schemeClr val="lt1"/>
                </a:solidFill>
              </a:rPr>
              <a:t>- Amazon: recommends products you may want to buy</a:t>
            </a:r>
            <a:br>
              <a:rPr lang="en-US" sz="1200" dirty="0">
                <a:solidFill>
                  <a:schemeClr val="lt1"/>
                </a:solidFill>
              </a:rPr>
            </a:br>
            <a:r>
              <a:rPr lang="en-US" sz="1200" dirty="0">
                <a:solidFill>
                  <a:schemeClr val="lt1"/>
                </a:solidFill>
              </a:rPr>
              <a:t>- Goodreads: helps find your next book based on ratings</a:t>
            </a:r>
            <a:br>
              <a:rPr lang="en-US" sz="1200" dirty="0">
                <a:solidFill>
                  <a:schemeClr val="lt1"/>
                </a:solidFill>
              </a:rPr>
            </a:br>
            <a:br>
              <a:rPr lang="en-US" sz="1200" dirty="0">
                <a:solidFill>
                  <a:schemeClr val="lt1"/>
                </a:solidFill>
              </a:rPr>
            </a:br>
            <a:r>
              <a:rPr lang="en-US" sz="1200" dirty="0">
                <a:solidFill>
                  <a:srgbClr val="233251"/>
                </a:solidFill>
              </a:rPr>
              <a:t>They make content discovery faster, easier, and more personalized.</a:t>
            </a:r>
            <a:endParaRPr sz="1200" dirty="0">
              <a:solidFill>
                <a:srgbClr val="233251"/>
              </a:solidFill>
            </a:endParaRPr>
          </a:p>
        </p:txBody>
      </p:sp>
      <p:sp>
        <p:nvSpPr>
          <p:cNvPr id="1481" name="Google Shape;1481;p59"/>
          <p:cNvSpPr txBox="1">
            <a:spLocks noGrp="1"/>
          </p:cNvSpPr>
          <p:nvPr>
            <p:ph type="subTitle" idx="1"/>
          </p:nvPr>
        </p:nvSpPr>
        <p:spPr>
          <a:xfrm>
            <a:off x="715100" y="1121203"/>
            <a:ext cx="5827500" cy="144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Recommendation System is a tool that suggests relevant items to users based on preferences or behavior.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80" grpId="0"/>
      <p:bldP spid="1481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8"/>
          <p:cNvSpPr txBox="1">
            <a:spLocks noGrp="1"/>
          </p:cNvSpPr>
          <p:nvPr>
            <p:ph type="title"/>
          </p:nvPr>
        </p:nvSpPr>
        <p:spPr>
          <a:xfrm>
            <a:off x="713225" y="2278531"/>
            <a:ext cx="4879234" cy="19290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Types of Recommendation Systems</a:t>
            </a:r>
            <a:endParaRPr dirty="0"/>
          </a:p>
        </p:txBody>
      </p:sp>
      <p:sp>
        <p:nvSpPr>
          <p:cNvPr id="1467" name="Google Shape;1467;p58"/>
          <p:cNvSpPr txBox="1">
            <a:spLocks noGrp="1"/>
          </p:cNvSpPr>
          <p:nvPr>
            <p:ph type="title" idx="2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grpSp>
        <p:nvGrpSpPr>
          <p:cNvPr id="1469" name="Google Shape;1469;p58"/>
          <p:cNvGrpSpPr/>
          <p:nvPr/>
        </p:nvGrpSpPr>
        <p:grpSpPr>
          <a:xfrm rot="5400278" flipH="1">
            <a:off x="6047177" y="1086725"/>
            <a:ext cx="1928874" cy="1928874"/>
            <a:chOff x="3901550" y="2223725"/>
            <a:chExt cx="1557050" cy="1557050"/>
          </a:xfrm>
        </p:grpSpPr>
        <p:sp>
          <p:nvSpPr>
            <p:cNvPr id="1470" name="Google Shape;1470;p5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5" name="Google Shape;1475;p58"/>
          <p:cNvSpPr/>
          <p:nvPr/>
        </p:nvSpPr>
        <p:spPr>
          <a:xfrm rot="5399321" flipH="1">
            <a:off x="5947519" y="-424697"/>
            <a:ext cx="15189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40274375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/>
      <p:bldP spid="1467" grpId="0"/>
      <p:bldP spid="147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2" name="Google Shape;1642;p70"/>
          <p:cNvSpPr txBox="1"/>
          <p:nvPr/>
        </p:nvSpPr>
        <p:spPr>
          <a:xfrm>
            <a:off x="698428" y="1384023"/>
            <a:ext cx="2736374" cy="42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2000" b="1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Popularity-Based</a:t>
            </a:r>
            <a:endParaRPr sz="2000" b="1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43" name="Google Shape;1643;p70"/>
          <p:cNvSpPr txBox="1"/>
          <p:nvPr/>
        </p:nvSpPr>
        <p:spPr>
          <a:xfrm>
            <a:off x="840940" y="2115738"/>
            <a:ext cx="2451349" cy="1640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Recommends trending or most-rated items</a:t>
            </a: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Doesn’t require user data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Great for new users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46" name="Google Shape;1646;p70"/>
          <p:cNvSpPr txBox="1"/>
          <p:nvPr/>
        </p:nvSpPr>
        <p:spPr>
          <a:xfrm>
            <a:off x="3499972" y="1371280"/>
            <a:ext cx="2142900" cy="74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000" b="1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Collaborative Filtering</a:t>
            </a:r>
            <a:endParaRPr sz="2000" b="1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47" name="Google Shape;1647;p70"/>
          <p:cNvSpPr txBox="1"/>
          <p:nvPr/>
        </p:nvSpPr>
        <p:spPr>
          <a:xfrm>
            <a:off x="3434802" y="2115738"/>
            <a:ext cx="2578648" cy="23356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Recommends based on similar users’ preferences</a:t>
            </a: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Learns from user-item interactions</a:t>
            </a: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“People who liked X also liked Y”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0" name="Google Shape;1650;p70"/>
          <p:cNvSpPr txBox="1"/>
          <p:nvPr/>
        </p:nvSpPr>
        <p:spPr>
          <a:xfrm>
            <a:off x="6013450" y="1371280"/>
            <a:ext cx="2235454" cy="7444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IN" sz="2000" b="1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Content-Based</a:t>
            </a:r>
            <a:r>
              <a:rPr lang="en-IN" sz="2000" dirty="0">
                <a:solidFill>
                  <a:schemeClr val="dk1"/>
                </a:solidFill>
                <a:latin typeface="Poppins Medium"/>
                <a:ea typeface="Poppins Medium"/>
                <a:cs typeface="Poppins Medium"/>
                <a:sym typeface="Poppins Medium"/>
              </a:rPr>
              <a:t> (Future scope)</a:t>
            </a:r>
            <a:endParaRPr sz="2000" dirty="0">
              <a:solidFill>
                <a:schemeClr val="dk1"/>
              </a:solidFill>
              <a:latin typeface="Poppins Medium"/>
              <a:ea typeface="Poppins Medium"/>
              <a:cs typeface="Poppins Medium"/>
              <a:sym typeface="Poppins Medium"/>
            </a:endParaRPr>
          </a:p>
        </p:txBody>
      </p:sp>
      <p:sp>
        <p:nvSpPr>
          <p:cNvPr id="1651" name="Google Shape;1651;p70"/>
          <p:cNvSpPr txBox="1"/>
          <p:nvPr/>
        </p:nvSpPr>
        <p:spPr>
          <a:xfrm>
            <a:off x="6106004" y="2108775"/>
            <a:ext cx="2142900" cy="16474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Suggests items similar to those a user liked</a:t>
            </a: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285750" lvl="0" indent="-2857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Uses item metadata (e.g., genre, author)</a:t>
            </a:r>
            <a:endParaRPr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52" name="Google Shape;1652;p70"/>
          <p:cNvSpPr/>
          <p:nvPr/>
        </p:nvSpPr>
        <p:spPr>
          <a:xfrm>
            <a:off x="1303372" y="1076468"/>
            <a:ext cx="6536100" cy="1131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653" name="Google Shape;1653;p70"/>
          <p:cNvCxnSpPr>
            <a:cxnSpLocks/>
            <a:stCxn id="1642" idx="0"/>
          </p:cNvCxnSpPr>
          <p:nvPr/>
        </p:nvCxnSpPr>
        <p:spPr>
          <a:xfrm flipV="1">
            <a:off x="2066615" y="1182923"/>
            <a:ext cx="0" cy="2011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5" name="Google Shape;1655;p70"/>
          <p:cNvCxnSpPr>
            <a:cxnSpLocks/>
            <a:stCxn id="1646" idx="0"/>
            <a:endCxn id="1652" idx="2"/>
          </p:cNvCxnSpPr>
          <p:nvPr/>
        </p:nvCxnSpPr>
        <p:spPr>
          <a:xfrm flipV="1">
            <a:off x="4571422" y="1189568"/>
            <a:ext cx="0" cy="1817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657" name="Google Shape;1657;p70"/>
          <p:cNvCxnSpPr>
            <a:cxnSpLocks/>
            <a:stCxn id="1650" idx="0"/>
          </p:cNvCxnSpPr>
          <p:nvPr/>
        </p:nvCxnSpPr>
        <p:spPr>
          <a:xfrm flipV="1">
            <a:off x="7131177" y="1189568"/>
            <a:ext cx="1" cy="181712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6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6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2" grpId="0"/>
      <p:bldP spid="1643" grpId="0"/>
      <p:bldP spid="1646" grpId="0"/>
      <p:bldP spid="1647" grpId="0"/>
      <p:bldP spid="1650" grpId="0"/>
      <p:bldP spid="1651" grpId="0"/>
      <p:bldP spid="165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409406" y="2368949"/>
            <a:ext cx="5020794" cy="66558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Dataset Overview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07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66325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D06181C-5E6C-41A8-B4AC-1BD0794EC1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0374695"/>
              </p:ext>
            </p:extLst>
          </p:nvPr>
        </p:nvGraphicFramePr>
        <p:xfrm>
          <a:off x="1524000" y="1506402"/>
          <a:ext cx="6096000" cy="1925320"/>
        </p:xfrm>
        <a:graphic>
          <a:graphicData uri="http://schemas.openxmlformats.org/drawingml/2006/table">
            <a:tbl>
              <a:tblPr firstRow="1" bandRow="1">
                <a:tableStyleId>{AC1A75E3-9BF1-455C-8472-E860F7D855B5}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2823699674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32153093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File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4503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Users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User-ID, Location, Age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(some missing)</a:t>
                      </a:r>
                      <a:endParaRPr lang="en-IN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91096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Books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ISBN, Title, Author, Year, Publisher, Image URLs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1128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IN" dirty="0"/>
                        <a:t>Ratings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Book-Rating from 0 to 10 </a:t>
                      </a:r>
                    </a:p>
                    <a:p>
                      <a:pPr algn="ctr"/>
                      <a:r>
                        <a:rPr lang="en-US" dirty="0">
                          <a:solidFill>
                            <a:schemeClr val="accent2">
                              <a:lumMod val="50000"/>
                            </a:schemeClr>
                          </a:solidFill>
                        </a:rPr>
                        <a:t>(0 = implicit rating)</a:t>
                      </a:r>
                      <a:endParaRPr lang="en-IN" dirty="0">
                        <a:solidFill>
                          <a:schemeClr val="accent2">
                            <a:lumMod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5191820"/>
                  </a:ext>
                </a:extLst>
              </a:tr>
            </a:tbl>
          </a:graphicData>
        </a:graphic>
      </p:graphicFrame>
      <p:sp>
        <p:nvSpPr>
          <p:cNvPr id="12" name="Title 11">
            <a:extLst>
              <a:ext uri="{FF2B5EF4-FFF2-40B4-BE49-F238E27FC236}">
                <a16:creationId xmlns:a16="http://schemas.microsoft.com/office/drawing/2014/main" id="{1B735B16-F0B3-41E2-A5B4-3B7BB38AD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the data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9"/>
          <p:cNvSpPr txBox="1">
            <a:spLocks noGrp="1"/>
          </p:cNvSpPr>
          <p:nvPr>
            <p:ph type="title"/>
          </p:nvPr>
        </p:nvSpPr>
        <p:spPr>
          <a:xfrm>
            <a:off x="872100" y="1370375"/>
            <a:ext cx="4359600" cy="149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(EDA)</a:t>
            </a:r>
            <a:endParaRPr dirty="0"/>
          </a:p>
        </p:txBody>
      </p:sp>
      <p:sp>
        <p:nvSpPr>
          <p:cNvPr id="1315" name="Google Shape;1315;p49"/>
          <p:cNvSpPr txBox="1">
            <a:spLocks noGrp="1"/>
          </p:cNvSpPr>
          <p:nvPr>
            <p:ph type="subTitle" idx="1"/>
          </p:nvPr>
        </p:nvSpPr>
        <p:spPr>
          <a:xfrm>
            <a:off x="1489336" y="2772739"/>
            <a:ext cx="2258450" cy="35206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Exploratory Data Analysis</a:t>
            </a:r>
            <a:endParaRPr dirty="0"/>
          </a:p>
        </p:txBody>
      </p:sp>
      <p:grpSp>
        <p:nvGrpSpPr>
          <p:cNvPr id="1316" name="Google Shape;1316;p49"/>
          <p:cNvGrpSpPr/>
          <p:nvPr/>
        </p:nvGrpSpPr>
        <p:grpSpPr>
          <a:xfrm>
            <a:off x="6501905" y="1607312"/>
            <a:ext cx="1928874" cy="1928874"/>
            <a:chOff x="3901550" y="2223725"/>
            <a:chExt cx="1557050" cy="1557050"/>
          </a:xfrm>
        </p:grpSpPr>
        <p:sp>
          <p:nvSpPr>
            <p:cNvPr id="1317" name="Google Shape;1317;p49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9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9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" name="Google Shape;1322;p49"/>
          <p:cNvSpPr/>
          <p:nvPr/>
        </p:nvSpPr>
        <p:spPr>
          <a:xfrm>
            <a:off x="7459400" y="1152125"/>
            <a:ext cx="15186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323" name="Google Shape;1323;p49"/>
          <p:cNvGrpSpPr/>
          <p:nvPr/>
        </p:nvGrpSpPr>
        <p:grpSpPr>
          <a:xfrm>
            <a:off x="5185187" y="3651485"/>
            <a:ext cx="1895833" cy="1895866"/>
            <a:chOff x="3835450" y="-252000"/>
            <a:chExt cx="1445325" cy="1445350"/>
          </a:xfrm>
        </p:grpSpPr>
        <p:sp>
          <p:nvSpPr>
            <p:cNvPr id="1324" name="Google Shape;1324;p49"/>
            <p:cNvSpPr/>
            <p:nvPr/>
          </p:nvSpPr>
          <p:spPr>
            <a:xfrm>
              <a:off x="3835450" y="-252000"/>
              <a:ext cx="1445325" cy="1445350"/>
            </a:xfrm>
            <a:custGeom>
              <a:avLst/>
              <a:gdLst/>
              <a:ahLst/>
              <a:cxnLst/>
              <a:rect l="l" t="t" r="r" b="b"/>
              <a:pathLst>
                <a:path w="57813" h="57814" fill="none" extrusionOk="0">
                  <a:moveTo>
                    <a:pt x="43375" y="14439"/>
                  </a:moveTo>
                  <a:lnTo>
                    <a:pt x="28907" y="1"/>
                  </a:lnTo>
                  <a:lnTo>
                    <a:pt x="14438" y="14439"/>
                  </a:lnTo>
                  <a:lnTo>
                    <a:pt x="0" y="28907"/>
                  </a:lnTo>
                  <a:lnTo>
                    <a:pt x="14438" y="43375"/>
                  </a:lnTo>
                  <a:lnTo>
                    <a:pt x="28907" y="57813"/>
                  </a:lnTo>
                  <a:lnTo>
                    <a:pt x="43375" y="43375"/>
                  </a:lnTo>
                  <a:lnTo>
                    <a:pt x="57813" y="2890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3972225" y="-115200"/>
              <a:ext cx="1171775" cy="1171750"/>
            </a:xfrm>
            <a:custGeom>
              <a:avLst/>
              <a:gdLst/>
              <a:ahLst/>
              <a:cxnLst/>
              <a:rect l="l" t="t" r="r" b="b"/>
              <a:pathLst>
                <a:path w="46871" h="46870" fill="none" extrusionOk="0">
                  <a:moveTo>
                    <a:pt x="46871" y="23435"/>
                  </a:moveTo>
                  <a:lnTo>
                    <a:pt x="35138" y="11733"/>
                  </a:lnTo>
                  <a:lnTo>
                    <a:pt x="23436" y="0"/>
                  </a:lnTo>
                  <a:lnTo>
                    <a:pt x="11733" y="11733"/>
                  </a:lnTo>
                  <a:lnTo>
                    <a:pt x="0" y="23435"/>
                  </a:lnTo>
                  <a:lnTo>
                    <a:pt x="11733" y="35137"/>
                  </a:lnTo>
                  <a:lnTo>
                    <a:pt x="23436" y="46870"/>
                  </a:lnTo>
                  <a:lnTo>
                    <a:pt x="35138" y="3513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109775" y="22325"/>
              <a:ext cx="896700" cy="896700"/>
            </a:xfrm>
            <a:custGeom>
              <a:avLst/>
              <a:gdLst/>
              <a:ahLst/>
              <a:cxnLst/>
              <a:rect l="l" t="t" r="r" b="b"/>
              <a:pathLst>
                <a:path w="35868" h="35868" fill="none" extrusionOk="0">
                  <a:moveTo>
                    <a:pt x="35867" y="17934"/>
                  </a:moveTo>
                  <a:lnTo>
                    <a:pt x="26900" y="8967"/>
                  </a:lnTo>
                  <a:lnTo>
                    <a:pt x="17934" y="1"/>
                  </a:lnTo>
                  <a:lnTo>
                    <a:pt x="8967" y="8967"/>
                  </a:lnTo>
                  <a:lnTo>
                    <a:pt x="0" y="17934"/>
                  </a:lnTo>
                  <a:lnTo>
                    <a:pt x="8967" y="26901"/>
                  </a:lnTo>
                  <a:lnTo>
                    <a:pt x="17934" y="35867"/>
                  </a:lnTo>
                  <a:lnTo>
                    <a:pt x="26900" y="2690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4247300" y="159875"/>
              <a:ext cx="621625" cy="621600"/>
            </a:xfrm>
            <a:custGeom>
              <a:avLst/>
              <a:gdLst/>
              <a:ahLst/>
              <a:cxnLst/>
              <a:rect l="l" t="t" r="r" b="b"/>
              <a:pathLst>
                <a:path w="24865" h="24864" fill="none" extrusionOk="0">
                  <a:moveTo>
                    <a:pt x="24864" y="12432"/>
                  </a:moveTo>
                  <a:lnTo>
                    <a:pt x="18664" y="6201"/>
                  </a:lnTo>
                  <a:lnTo>
                    <a:pt x="12433" y="0"/>
                  </a:lnTo>
                  <a:lnTo>
                    <a:pt x="6201" y="6201"/>
                  </a:lnTo>
                  <a:lnTo>
                    <a:pt x="1" y="12432"/>
                  </a:lnTo>
                  <a:lnTo>
                    <a:pt x="6201" y="18663"/>
                  </a:lnTo>
                  <a:lnTo>
                    <a:pt x="12433" y="24864"/>
                  </a:lnTo>
                  <a:lnTo>
                    <a:pt x="18664" y="18663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9"/>
            <p:cNvSpPr/>
            <p:nvPr/>
          </p:nvSpPr>
          <p:spPr>
            <a:xfrm>
              <a:off x="4384075" y="296650"/>
              <a:ext cx="348075" cy="348050"/>
            </a:xfrm>
            <a:custGeom>
              <a:avLst/>
              <a:gdLst/>
              <a:ahLst/>
              <a:cxnLst/>
              <a:rect l="l" t="t" r="r" b="b"/>
              <a:pathLst>
                <a:path w="13923" h="13922" fill="none" extrusionOk="0">
                  <a:moveTo>
                    <a:pt x="10427" y="3496"/>
                  </a:moveTo>
                  <a:lnTo>
                    <a:pt x="6962" y="0"/>
                  </a:lnTo>
                  <a:lnTo>
                    <a:pt x="3496" y="3496"/>
                  </a:lnTo>
                  <a:lnTo>
                    <a:pt x="1" y="6961"/>
                  </a:lnTo>
                  <a:lnTo>
                    <a:pt x="3496" y="10426"/>
                  </a:lnTo>
                  <a:lnTo>
                    <a:pt x="6962" y="13922"/>
                  </a:lnTo>
                  <a:lnTo>
                    <a:pt x="10427" y="10426"/>
                  </a:lnTo>
                  <a:lnTo>
                    <a:pt x="13922" y="696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098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14" grpId="0"/>
      <p:bldP spid="1315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82"/>
          <p:cNvSpPr txBox="1">
            <a:spLocks noGrp="1"/>
          </p:cNvSpPr>
          <p:nvPr>
            <p:ph type="body" idx="1"/>
          </p:nvPr>
        </p:nvSpPr>
        <p:spPr>
          <a:xfrm>
            <a:off x="834350" y="1365925"/>
            <a:ext cx="7437550" cy="2844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Before diving into the recommendation system, we decided to get to know the data better. It was like dating the dataset before committing to a serious relationship. Here's why we did it: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indent="-285750"/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Validate assumptions – Are users really rating books the way we think?</a:t>
            </a:r>
          </a:p>
          <a:p>
            <a:pPr marL="285750" indent="-285750"/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indent="-285750"/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Guide model design – What's working in the data? What’s not?</a:t>
            </a:r>
          </a:p>
          <a:p>
            <a:pPr marL="285750" indent="-285750"/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indent="-285750"/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Extract insights – We wanted to uncover trends and patterns to make sure our recommendations hit the mark! </a:t>
            </a:r>
            <a:endParaRPr dirty="0"/>
          </a:p>
        </p:txBody>
      </p:sp>
      <p:sp>
        <p:nvSpPr>
          <p:cNvPr id="2123" name="Google Shape;2123;p82"/>
          <p:cNvSpPr txBox="1"/>
          <p:nvPr/>
        </p:nvSpPr>
        <p:spPr>
          <a:xfrm>
            <a:off x="872100" y="636874"/>
            <a:ext cx="7399800" cy="61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IN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Why EDA?</a:t>
            </a:r>
            <a:endParaRPr sz="3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783353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2" grpId="0" build="p"/>
      <p:bldP spid="212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47"/>
          <p:cNvSpPr/>
          <p:nvPr/>
        </p:nvSpPr>
        <p:spPr>
          <a:xfrm>
            <a:off x="4401000" y="3970500"/>
            <a:ext cx="3775500" cy="117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8" name="Google Shape;1288;p47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Distribution of Book Ratings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61F27B-0CCF-4469-880E-3DFEF305EF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490"/>
          <a:stretch/>
        </p:blipFill>
        <p:spPr>
          <a:xfrm>
            <a:off x="1313078" y="1246907"/>
            <a:ext cx="6517844" cy="340043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47"/>
          <p:cNvSpPr/>
          <p:nvPr/>
        </p:nvSpPr>
        <p:spPr>
          <a:xfrm>
            <a:off x="4401000" y="3970500"/>
            <a:ext cx="3775500" cy="117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8" name="Google Shape;1288;p47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Top 10 Countries by User Count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EAE294-6BE7-4812-8353-56AAAAF5762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15" t="5833" r="3082" b="6171"/>
          <a:stretch/>
        </p:blipFill>
        <p:spPr>
          <a:xfrm>
            <a:off x="1908729" y="1115500"/>
            <a:ext cx="5326541" cy="3520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06701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830600" y="2368950"/>
            <a:ext cx="4599600" cy="856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Introduction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8"/>
          <p:cNvSpPr txBox="1">
            <a:spLocks noGrp="1"/>
          </p:cNvSpPr>
          <p:nvPr>
            <p:ph type="title"/>
          </p:nvPr>
        </p:nvSpPr>
        <p:spPr>
          <a:xfrm>
            <a:off x="713225" y="2278531"/>
            <a:ext cx="4879234" cy="126476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Model Implementation</a:t>
            </a:r>
            <a:endParaRPr dirty="0"/>
          </a:p>
        </p:txBody>
      </p:sp>
      <p:sp>
        <p:nvSpPr>
          <p:cNvPr id="1467" name="Google Shape;1467;p58"/>
          <p:cNvSpPr txBox="1">
            <a:spLocks noGrp="1"/>
          </p:cNvSpPr>
          <p:nvPr>
            <p:ph type="title" idx="2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08</a:t>
            </a:r>
            <a:endParaRPr dirty="0"/>
          </a:p>
        </p:txBody>
      </p:sp>
      <p:grpSp>
        <p:nvGrpSpPr>
          <p:cNvPr id="1469" name="Google Shape;1469;p58"/>
          <p:cNvGrpSpPr/>
          <p:nvPr/>
        </p:nvGrpSpPr>
        <p:grpSpPr>
          <a:xfrm rot="5400278" flipH="1">
            <a:off x="6047177" y="1086725"/>
            <a:ext cx="1928874" cy="1928874"/>
            <a:chOff x="3901550" y="2223725"/>
            <a:chExt cx="1557050" cy="1557050"/>
          </a:xfrm>
        </p:grpSpPr>
        <p:sp>
          <p:nvSpPr>
            <p:cNvPr id="1470" name="Google Shape;1470;p5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5" name="Google Shape;1475;p58"/>
          <p:cNvSpPr/>
          <p:nvPr/>
        </p:nvSpPr>
        <p:spPr>
          <a:xfrm rot="5399321" flipH="1">
            <a:off x="5947519" y="-424697"/>
            <a:ext cx="15189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518698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/>
      <p:bldP spid="1467" grpId="0"/>
      <p:bldP spid="147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1" name="Google Shape;2121;p82"/>
          <p:cNvSpPr txBox="1">
            <a:spLocks noGrp="1"/>
          </p:cNvSpPr>
          <p:nvPr>
            <p:ph type="body" idx="2"/>
          </p:nvPr>
        </p:nvSpPr>
        <p:spPr>
          <a:xfrm>
            <a:off x="4615775" y="1200824"/>
            <a:ext cx="3693900" cy="2844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Roboto Medium"/>
                <a:ea typeface="Roboto Medium"/>
                <a:cs typeface="Roboto Medium"/>
                <a:sym typeface="Roboto Medium"/>
              </a:rPr>
              <a:t>2. Collaborative Filtering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Roboto Medium"/>
              <a:ea typeface="Roboto Medium"/>
              <a:sym typeface="Roboto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Recommends books based on similar readers’ preferences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Uses a pivot table (users × books) and cosine similarity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- Takes a book name as input and returns 4 similar books</a:t>
            </a:r>
            <a:endParaRPr dirty="0"/>
          </a:p>
        </p:txBody>
      </p:sp>
      <p:sp>
        <p:nvSpPr>
          <p:cNvPr id="2122" name="Google Shape;2122;p82"/>
          <p:cNvSpPr txBox="1">
            <a:spLocks noGrp="1"/>
          </p:cNvSpPr>
          <p:nvPr>
            <p:ph type="body" idx="1"/>
          </p:nvPr>
        </p:nvSpPr>
        <p:spPr>
          <a:xfrm>
            <a:off x="834350" y="1200825"/>
            <a:ext cx="3693900" cy="28441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latin typeface="Roboto Medium"/>
                <a:ea typeface="Roboto Medium"/>
                <a:cs typeface="Roboto Medium"/>
                <a:sym typeface="Roboto Medium"/>
              </a:rPr>
              <a:t>1. Popularity-Based Filtering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- Recommends books that have: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        - High average ratings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        - A large number of votes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olidFill>
                <a:schemeClr val="hlink"/>
              </a:solidFill>
            </a:endParaRP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- Best for new or anonymous users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- Doesn’t rely on past user behavior</a:t>
            </a: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lang="en-US" dirty="0">
              <a:solidFill>
                <a:schemeClr val="hlink"/>
              </a:solidFill>
            </a:endParaRPr>
          </a:p>
          <a:p>
            <a:pPr marL="1397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dirty="0">
                <a:solidFill>
                  <a:schemeClr val="hlink"/>
                </a:solidFill>
              </a:rPr>
              <a:t>Built using simple aggregation of ratings and votes</a:t>
            </a:r>
            <a:endParaRPr dirty="0"/>
          </a:p>
        </p:txBody>
      </p:sp>
      <p:sp>
        <p:nvSpPr>
          <p:cNvPr id="4" name="Google Shape;2123;p82">
            <a:extLst>
              <a:ext uri="{FF2B5EF4-FFF2-40B4-BE49-F238E27FC236}">
                <a16:creationId xmlns:a16="http://schemas.microsoft.com/office/drawing/2014/main" id="{BE018392-3894-44FC-AE40-ACD32327B4D2}"/>
              </a:ext>
            </a:extLst>
          </p:cNvPr>
          <p:cNvSpPr txBox="1"/>
          <p:nvPr/>
        </p:nvSpPr>
        <p:spPr>
          <a:xfrm>
            <a:off x="872100" y="636874"/>
            <a:ext cx="7399800" cy="61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US" sz="3000" b="1" dirty="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Shelf Help uses two main approaches:</a:t>
            </a:r>
            <a:endParaRPr sz="3000" b="1" dirty="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3515912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1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1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1" grpId="0" uiExpand="1" build="p"/>
      <p:bldP spid="2122" grpId="0" uiExpand="1" build="p"/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9"/>
          <p:cNvSpPr txBox="1">
            <a:spLocks noGrp="1"/>
          </p:cNvSpPr>
          <p:nvPr>
            <p:ph type="title"/>
          </p:nvPr>
        </p:nvSpPr>
        <p:spPr>
          <a:xfrm>
            <a:off x="871457" y="1905997"/>
            <a:ext cx="4359600" cy="8786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6000" dirty="0"/>
              <a:t>LIVE Demo</a:t>
            </a:r>
          </a:p>
        </p:txBody>
      </p:sp>
      <p:sp>
        <p:nvSpPr>
          <p:cNvPr id="1315" name="Google Shape;1315;p49"/>
          <p:cNvSpPr txBox="1">
            <a:spLocks noGrp="1"/>
          </p:cNvSpPr>
          <p:nvPr>
            <p:ph type="subTitle" idx="1"/>
          </p:nvPr>
        </p:nvSpPr>
        <p:spPr>
          <a:xfrm>
            <a:off x="871457" y="2674848"/>
            <a:ext cx="4359600" cy="71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Homepage in Action</a:t>
            </a:r>
            <a:endParaRPr dirty="0"/>
          </a:p>
        </p:txBody>
      </p:sp>
      <p:grpSp>
        <p:nvGrpSpPr>
          <p:cNvPr id="1316" name="Google Shape;1316;p49"/>
          <p:cNvGrpSpPr/>
          <p:nvPr/>
        </p:nvGrpSpPr>
        <p:grpSpPr>
          <a:xfrm>
            <a:off x="6501905" y="1607312"/>
            <a:ext cx="1928874" cy="1928874"/>
            <a:chOff x="3901550" y="2223725"/>
            <a:chExt cx="1557050" cy="1557050"/>
          </a:xfrm>
        </p:grpSpPr>
        <p:sp>
          <p:nvSpPr>
            <p:cNvPr id="1317" name="Google Shape;1317;p49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9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9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" name="Google Shape;1322;p49"/>
          <p:cNvSpPr/>
          <p:nvPr/>
        </p:nvSpPr>
        <p:spPr>
          <a:xfrm>
            <a:off x="7459400" y="1152125"/>
            <a:ext cx="15186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323" name="Google Shape;1323;p49"/>
          <p:cNvGrpSpPr/>
          <p:nvPr/>
        </p:nvGrpSpPr>
        <p:grpSpPr>
          <a:xfrm>
            <a:off x="5185187" y="3651485"/>
            <a:ext cx="1895833" cy="1895866"/>
            <a:chOff x="3835450" y="-252000"/>
            <a:chExt cx="1445325" cy="1445350"/>
          </a:xfrm>
        </p:grpSpPr>
        <p:sp>
          <p:nvSpPr>
            <p:cNvPr id="1324" name="Google Shape;1324;p49"/>
            <p:cNvSpPr/>
            <p:nvPr/>
          </p:nvSpPr>
          <p:spPr>
            <a:xfrm>
              <a:off x="3835450" y="-252000"/>
              <a:ext cx="1445325" cy="1445350"/>
            </a:xfrm>
            <a:custGeom>
              <a:avLst/>
              <a:gdLst/>
              <a:ahLst/>
              <a:cxnLst/>
              <a:rect l="l" t="t" r="r" b="b"/>
              <a:pathLst>
                <a:path w="57813" h="57814" fill="none" extrusionOk="0">
                  <a:moveTo>
                    <a:pt x="43375" y="14439"/>
                  </a:moveTo>
                  <a:lnTo>
                    <a:pt x="28907" y="1"/>
                  </a:lnTo>
                  <a:lnTo>
                    <a:pt x="14438" y="14439"/>
                  </a:lnTo>
                  <a:lnTo>
                    <a:pt x="0" y="28907"/>
                  </a:lnTo>
                  <a:lnTo>
                    <a:pt x="14438" y="43375"/>
                  </a:lnTo>
                  <a:lnTo>
                    <a:pt x="28907" y="57813"/>
                  </a:lnTo>
                  <a:lnTo>
                    <a:pt x="43375" y="43375"/>
                  </a:lnTo>
                  <a:lnTo>
                    <a:pt x="57813" y="2890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3972225" y="-115200"/>
              <a:ext cx="1171775" cy="1171750"/>
            </a:xfrm>
            <a:custGeom>
              <a:avLst/>
              <a:gdLst/>
              <a:ahLst/>
              <a:cxnLst/>
              <a:rect l="l" t="t" r="r" b="b"/>
              <a:pathLst>
                <a:path w="46871" h="46870" fill="none" extrusionOk="0">
                  <a:moveTo>
                    <a:pt x="46871" y="23435"/>
                  </a:moveTo>
                  <a:lnTo>
                    <a:pt x="35138" y="11733"/>
                  </a:lnTo>
                  <a:lnTo>
                    <a:pt x="23436" y="0"/>
                  </a:lnTo>
                  <a:lnTo>
                    <a:pt x="11733" y="11733"/>
                  </a:lnTo>
                  <a:lnTo>
                    <a:pt x="0" y="23435"/>
                  </a:lnTo>
                  <a:lnTo>
                    <a:pt x="11733" y="35137"/>
                  </a:lnTo>
                  <a:lnTo>
                    <a:pt x="23436" y="46870"/>
                  </a:lnTo>
                  <a:lnTo>
                    <a:pt x="35138" y="3513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109775" y="22325"/>
              <a:ext cx="896700" cy="896700"/>
            </a:xfrm>
            <a:custGeom>
              <a:avLst/>
              <a:gdLst/>
              <a:ahLst/>
              <a:cxnLst/>
              <a:rect l="l" t="t" r="r" b="b"/>
              <a:pathLst>
                <a:path w="35868" h="35868" fill="none" extrusionOk="0">
                  <a:moveTo>
                    <a:pt x="35867" y="17934"/>
                  </a:moveTo>
                  <a:lnTo>
                    <a:pt x="26900" y="8967"/>
                  </a:lnTo>
                  <a:lnTo>
                    <a:pt x="17934" y="1"/>
                  </a:lnTo>
                  <a:lnTo>
                    <a:pt x="8967" y="8967"/>
                  </a:lnTo>
                  <a:lnTo>
                    <a:pt x="0" y="17934"/>
                  </a:lnTo>
                  <a:lnTo>
                    <a:pt x="8967" y="26901"/>
                  </a:lnTo>
                  <a:lnTo>
                    <a:pt x="17934" y="35867"/>
                  </a:lnTo>
                  <a:lnTo>
                    <a:pt x="26900" y="2690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4247300" y="159875"/>
              <a:ext cx="621625" cy="621600"/>
            </a:xfrm>
            <a:custGeom>
              <a:avLst/>
              <a:gdLst/>
              <a:ahLst/>
              <a:cxnLst/>
              <a:rect l="l" t="t" r="r" b="b"/>
              <a:pathLst>
                <a:path w="24865" h="24864" fill="none" extrusionOk="0">
                  <a:moveTo>
                    <a:pt x="24864" y="12432"/>
                  </a:moveTo>
                  <a:lnTo>
                    <a:pt x="18664" y="6201"/>
                  </a:lnTo>
                  <a:lnTo>
                    <a:pt x="12433" y="0"/>
                  </a:lnTo>
                  <a:lnTo>
                    <a:pt x="6201" y="6201"/>
                  </a:lnTo>
                  <a:lnTo>
                    <a:pt x="1" y="12432"/>
                  </a:lnTo>
                  <a:lnTo>
                    <a:pt x="6201" y="18663"/>
                  </a:lnTo>
                  <a:lnTo>
                    <a:pt x="12433" y="24864"/>
                  </a:lnTo>
                  <a:lnTo>
                    <a:pt x="18664" y="18663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9"/>
            <p:cNvSpPr/>
            <p:nvPr/>
          </p:nvSpPr>
          <p:spPr>
            <a:xfrm>
              <a:off x="4384075" y="296650"/>
              <a:ext cx="348075" cy="348050"/>
            </a:xfrm>
            <a:custGeom>
              <a:avLst/>
              <a:gdLst/>
              <a:ahLst/>
              <a:cxnLst/>
              <a:rect l="l" t="t" r="r" b="b"/>
              <a:pathLst>
                <a:path w="13923" h="13922" fill="none" extrusionOk="0">
                  <a:moveTo>
                    <a:pt x="10427" y="3496"/>
                  </a:moveTo>
                  <a:lnTo>
                    <a:pt x="6962" y="0"/>
                  </a:lnTo>
                  <a:lnTo>
                    <a:pt x="3496" y="3496"/>
                  </a:lnTo>
                  <a:lnTo>
                    <a:pt x="1" y="6961"/>
                  </a:lnTo>
                  <a:lnTo>
                    <a:pt x="3496" y="10426"/>
                  </a:lnTo>
                  <a:lnTo>
                    <a:pt x="6962" y="13922"/>
                  </a:lnTo>
                  <a:lnTo>
                    <a:pt x="10427" y="10426"/>
                  </a:lnTo>
                  <a:lnTo>
                    <a:pt x="13922" y="696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131108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7" name="Google Shape;1287;p47"/>
          <p:cNvSpPr/>
          <p:nvPr/>
        </p:nvSpPr>
        <p:spPr>
          <a:xfrm>
            <a:off x="4401000" y="4176800"/>
            <a:ext cx="3775500" cy="117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288" name="Google Shape;1288;p47"/>
          <p:cNvSpPr txBox="1">
            <a:spLocks noGrp="1"/>
          </p:cNvSpPr>
          <p:nvPr>
            <p:ph type="title"/>
          </p:nvPr>
        </p:nvSpPr>
        <p:spPr>
          <a:xfrm>
            <a:off x="872100" y="574228"/>
            <a:ext cx="7399800" cy="5157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/>
              <a:t>Homepage</a:t>
            </a:r>
            <a:endParaRPr lang="en-IN" sz="2400" b="1" dirty="0"/>
          </a:p>
        </p:txBody>
      </p:sp>
      <p:pic>
        <p:nvPicPr>
          <p:cNvPr id="2" name="Recording 2025-04-23 231309">
            <a:hlinkClick r:id="" action="ppaction://media"/>
            <a:extLst>
              <a:ext uri="{FF2B5EF4-FFF2-40B4-BE49-F238E27FC236}">
                <a16:creationId xmlns:a16="http://schemas.microsoft.com/office/drawing/2014/main" id="{896BB67F-522E-4B6B-9F4B-40C2E85591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20949" y="1216996"/>
            <a:ext cx="6702102" cy="32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941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409406" y="2368949"/>
            <a:ext cx="5020794" cy="129998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Output Screens &amp; UI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09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585480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p82"/>
          <p:cNvSpPr txBox="1"/>
          <p:nvPr/>
        </p:nvSpPr>
        <p:spPr>
          <a:xfrm>
            <a:off x="872100" y="408274"/>
            <a:ext cx="7399800" cy="61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IN" sz="3200" b="1" dirty="0">
                <a:solidFill>
                  <a:srgbClr val="233251"/>
                </a:solidFill>
              </a:rPr>
              <a:t>Recommend Page</a:t>
            </a:r>
            <a:endParaRPr sz="3000" b="1" dirty="0">
              <a:solidFill>
                <a:srgbClr val="2332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9E60B6-AE3D-4F7E-B7F8-EC6B58B7A3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244" y="1126679"/>
            <a:ext cx="8275512" cy="3090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855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p82"/>
          <p:cNvSpPr txBox="1"/>
          <p:nvPr/>
        </p:nvSpPr>
        <p:spPr>
          <a:xfrm>
            <a:off x="872100" y="408274"/>
            <a:ext cx="7399800" cy="61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lnSpc>
                <a:spcPct val="115000"/>
              </a:lnSpc>
            </a:pPr>
            <a:r>
              <a:rPr lang="en-IN" sz="3200" b="1" dirty="0">
                <a:solidFill>
                  <a:srgbClr val="233251"/>
                </a:solidFill>
              </a:rPr>
              <a:t>Top Books Page</a:t>
            </a:r>
            <a:endParaRPr sz="3000" b="1" dirty="0">
              <a:solidFill>
                <a:srgbClr val="23325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DE1DB03-C8C9-49D4-865A-4B7EB70C51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000" y="1022349"/>
            <a:ext cx="6584400" cy="3305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6883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8"/>
          <p:cNvSpPr txBox="1">
            <a:spLocks noGrp="1"/>
          </p:cNvSpPr>
          <p:nvPr>
            <p:ph type="title"/>
          </p:nvPr>
        </p:nvSpPr>
        <p:spPr>
          <a:xfrm>
            <a:off x="713224" y="2278531"/>
            <a:ext cx="5120163" cy="131810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dirty="0"/>
              <a:t>Tech Stack – Behind the Scenes</a:t>
            </a:r>
            <a:endParaRPr dirty="0"/>
          </a:p>
        </p:txBody>
      </p:sp>
      <p:sp>
        <p:nvSpPr>
          <p:cNvPr id="1467" name="Google Shape;1467;p58"/>
          <p:cNvSpPr txBox="1">
            <a:spLocks noGrp="1"/>
          </p:cNvSpPr>
          <p:nvPr>
            <p:ph type="title" idx="2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10</a:t>
            </a:r>
            <a:endParaRPr dirty="0"/>
          </a:p>
        </p:txBody>
      </p:sp>
      <p:grpSp>
        <p:nvGrpSpPr>
          <p:cNvPr id="1469" name="Google Shape;1469;p58"/>
          <p:cNvGrpSpPr/>
          <p:nvPr/>
        </p:nvGrpSpPr>
        <p:grpSpPr>
          <a:xfrm rot="5400278" flipH="1">
            <a:off x="6047177" y="1086725"/>
            <a:ext cx="1928874" cy="1928874"/>
            <a:chOff x="3901550" y="2223725"/>
            <a:chExt cx="1557050" cy="1557050"/>
          </a:xfrm>
        </p:grpSpPr>
        <p:sp>
          <p:nvSpPr>
            <p:cNvPr id="1470" name="Google Shape;1470;p5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5" name="Google Shape;1475;p58"/>
          <p:cNvSpPr/>
          <p:nvPr/>
        </p:nvSpPr>
        <p:spPr>
          <a:xfrm rot="5399321" flipH="1">
            <a:off x="5947519" y="-424697"/>
            <a:ext cx="15189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439406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/>
      <p:bldP spid="1467" grpId="0"/>
      <p:bldP spid="1475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9FA7903F-03A5-492B-AC01-FFE6801C0E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6052725"/>
              </p:ext>
            </p:extLst>
          </p:nvPr>
        </p:nvGraphicFramePr>
        <p:xfrm>
          <a:off x="1524000" y="1459230"/>
          <a:ext cx="6096000" cy="2372360"/>
        </p:xfrm>
        <a:graphic>
          <a:graphicData uri="http://schemas.openxmlformats.org/drawingml/2006/table">
            <a:tbl>
              <a:tblPr firstRow="1" bandRow="1">
                <a:tableStyleId>{AC1A75E3-9BF1-455C-8472-E860F7D855B5}</a:tableStyleId>
              </a:tblPr>
              <a:tblGrid>
                <a:gridCol w="2331720">
                  <a:extLst>
                    <a:ext uri="{9D8B030D-6E8A-4147-A177-3AD203B41FA5}">
                      <a16:colId xmlns:a16="http://schemas.microsoft.com/office/drawing/2014/main" val="3606198076"/>
                    </a:ext>
                  </a:extLst>
                </a:gridCol>
                <a:gridCol w="3764280">
                  <a:extLst>
                    <a:ext uri="{9D8B030D-6E8A-4147-A177-3AD203B41FA5}">
                      <a16:colId xmlns:a16="http://schemas.microsoft.com/office/drawing/2014/main" val="1166212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Tools / Technologies Used</a:t>
                      </a:r>
                      <a:endParaRPr lang="en-IN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13902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Programming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Python, HTML, CSS, JavaScript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6168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Libraries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Pandas, NumPy, Scikit-learn, Flask, Pickle, Seaborn, Squarify, Matplotlib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61783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IDEs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Jupyter Notebook, VS Code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0532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Version Control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GitHub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93195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b="1" dirty="0"/>
                        <a:t>Dataset Source</a:t>
                      </a:r>
                      <a:endParaRPr lang="en-IN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Book-Crossing Dataset (Kaggle)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623327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0608510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409406" y="2412814"/>
            <a:ext cx="5020794" cy="7641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IN" dirty="0"/>
              <a:t>Future Scope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71417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51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Too many books, too little time?</a:t>
            </a:r>
            <a:endParaRPr b="1" dirty="0"/>
          </a:p>
        </p:txBody>
      </p:sp>
      <p:sp>
        <p:nvSpPr>
          <p:cNvPr id="1352" name="Google Shape;1352;p51"/>
          <p:cNvSpPr txBox="1">
            <a:spLocks noGrp="1"/>
          </p:cNvSpPr>
          <p:nvPr>
            <p:ph type="subTitle" idx="1"/>
          </p:nvPr>
        </p:nvSpPr>
        <p:spPr>
          <a:xfrm>
            <a:off x="1140900" y="1990825"/>
            <a:ext cx="3256800" cy="19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In a world flooded with books, choosing your next great read can feel like a mini-existential crisis.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Enter Shelf Help — a smart book recommendation system that helps readers discover books they’ll actually enjoy.</a:t>
            </a:r>
            <a:endParaRPr dirty="0"/>
          </a:p>
        </p:txBody>
      </p:sp>
      <p:sp>
        <p:nvSpPr>
          <p:cNvPr id="1353" name="Google Shape;1353;p51"/>
          <p:cNvSpPr txBox="1">
            <a:spLocks noGrp="1"/>
          </p:cNvSpPr>
          <p:nvPr>
            <p:ph type="subTitle" idx="2"/>
          </p:nvPr>
        </p:nvSpPr>
        <p:spPr>
          <a:xfrm>
            <a:off x="4746300" y="1990825"/>
            <a:ext cx="3256800" cy="190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No login. No tracking. Just clean, relevant suggestions — powered by machine learning and wrapped in a user-friendly website.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5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1" grpId="0"/>
      <p:bldP spid="1352" grpId="0" build="p"/>
      <p:bldP spid="135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2" name="Google Shape;2122;p82"/>
          <p:cNvSpPr txBox="1">
            <a:spLocks noGrp="1"/>
          </p:cNvSpPr>
          <p:nvPr>
            <p:ph type="body" idx="1"/>
          </p:nvPr>
        </p:nvSpPr>
        <p:spPr>
          <a:xfrm>
            <a:off x="853225" y="1333500"/>
            <a:ext cx="7437550" cy="287655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User Accounts: Save favorites, track reading history, and get personal recs.</a:t>
            </a:r>
          </a:p>
          <a:p>
            <a:pPr marL="0" lvl="0" indent="0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Content-Based Recs: Use genres and summaries to suggest similar books.</a:t>
            </a:r>
          </a:p>
          <a:p>
            <a:pPr marL="0" lvl="0" indent="0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Multilingual Support: Recommend books in different languages.</a:t>
            </a:r>
          </a:p>
          <a:p>
            <a:pPr marL="0" lvl="0" indent="0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Review Sentiment: Understand how people feel about books through their reviews.</a:t>
            </a:r>
          </a:p>
          <a:p>
            <a:pPr marL="0" lvl="0" indent="0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Reading Lists: Create wishlists and custom book collections.</a:t>
            </a:r>
          </a:p>
          <a:p>
            <a:pPr marL="0" lvl="0" indent="0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- More Data: Integrate with APIs like Goodreads for fresher book info.</a:t>
            </a:r>
            <a:endParaRPr dirty="0"/>
          </a:p>
        </p:txBody>
      </p:sp>
      <p:sp>
        <p:nvSpPr>
          <p:cNvPr id="3" name="Google Shape;2123;p82">
            <a:extLst>
              <a:ext uri="{FF2B5EF4-FFF2-40B4-BE49-F238E27FC236}">
                <a16:creationId xmlns:a16="http://schemas.microsoft.com/office/drawing/2014/main" id="{CA76468F-3353-4BDD-A506-255822F45824}"/>
              </a:ext>
            </a:extLst>
          </p:cNvPr>
          <p:cNvSpPr txBox="1"/>
          <p:nvPr/>
        </p:nvSpPr>
        <p:spPr>
          <a:xfrm>
            <a:off x="872100" y="664511"/>
            <a:ext cx="7399800" cy="614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b="1" dirty="0">
                <a:solidFill>
                  <a:srgbClr val="233251"/>
                </a:solidFill>
              </a:rPr>
              <a:t>Where Shelf Help Can Go Next:</a:t>
            </a:r>
            <a:endParaRPr lang="en-IN" sz="6000" b="1" dirty="0">
              <a:solidFill>
                <a:srgbClr val="23325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246510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1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1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1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2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2" grpId="0" build="p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8" name="Google Shape;1818;p78"/>
          <p:cNvSpPr txBox="1">
            <a:spLocks noGrp="1"/>
          </p:cNvSpPr>
          <p:nvPr>
            <p:ph type="title"/>
          </p:nvPr>
        </p:nvSpPr>
        <p:spPr>
          <a:xfrm>
            <a:off x="1886850" y="772650"/>
            <a:ext cx="5370300" cy="90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1819" name="Google Shape;1819;p78"/>
          <p:cNvSpPr txBox="1">
            <a:spLocks noGrp="1"/>
          </p:cNvSpPr>
          <p:nvPr>
            <p:ph type="subTitle" idx="1"/>
          </p:nvPr>
        </p:nvSpPr>
        <p:spPr>
          <a:xfrm>
            <a:off x="1197212" y="1498170"/>
            <a:ext cx="6401390" cy="28147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Shelf Help started with a simple goal:</a:t>
            </a:r>
          </a:p>
          <a:p>
            <a:pPr marL="0" lvl="0" indent="0" algn="just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Make book discovery easier and more fun.</a:t>
            </a:r>
          </a:p>
          <a:p>
            <a:pPr marL="0" lvl="0" indent="0" algn="just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Built two types of recommendation systems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Explored and understood the dataset deeply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Created a working web app to demo it all</a:t>
            </a:r>
          </a:p>
          <a:p>
            <a:pPr marL="0" lvl="0" indent="0" algn="just">
              <a:buNone/>
            </a:pPr>
            <a:endParaRPr lang="en-US" dirty="0">
              <a:latin typeface="Roboto Medium"/>
              <a:ea typeface="Roboto Medium"/>
              <a:cs typeface="Roboto Medium"/>
              <a:sym typeface="Roboto Medium"/>
            </a:endParaRPr>
          </a:p>
          <a:p>
            <a:pPr marL="0" lvl="0" indent="0" algn="just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This is just the beginning—</a:t>
            </a:r>
          </a:p>
          <a:p>
            <a:pPr marL="0" lvl="0" indent="0" algn="just">
              <a:buNone/>
            </a:pPr>
            <a:r>
              <a:rPr lang="en-US" dirty="0">
                <a:latin typeface="Roboto Medium"/>
                <a:ea typeface="Roboto Medium"/>
                <a:cs typeface="Roboto Medium"/>
                <a:sym typeface="Roboto Medium"/>
              </a:rPr>
              <a:t>because the love for books never stops growing. </a:t>
            </a:r>
            <a:endParaRPr lang="en-US" dirty="0"/>
          </a:p>
        </p:txBody>
      </p:sp>
      <p:grpSp>
        <p:nvGrpSpPr>
          <p:cNvPr id="1820" name="Google Shape;1820;p78"/>
          <p:cNvGrpSpPr/>
          <p:nvPr/>
        </p:nvGrpSpPr>
        <p:grpSpPr>
          <a:xfrm>
            <a:off x="-502268" y="-486721"/>
            <a:ext cx="2471175" cy="2747975"/>
            <a:chOff x="7398357" y="-662077"/>
            <a:chExt cx="2471175" cy="2747975"/>
          </a:xfrm>
        </p:grpSpPr>
        <p:sp>
          <p:nvSpPr>
            <p:cNvPr id="1821" name="Google Shape;1821;p78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78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78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78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78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6" name="Google Shape;1826;p78"/>
          <p:cNvGrpSpPr/>
          <p:nvPr/>
        </p:nvGrpSpPr>
        <p:grpSpPr>
          <a:xfrm>
            <a:off x="7598602" y="3"/>
            <a:ext cx="1664331" cy="1664331"/>
            <a:chOff x="3901550" y="2223725"/>
            <a:chExt cx="1557050" cy="1557050"/>
          </a:xfrm>
        </p:grpSpPr>
        <p:sp>
          <p:nvSpPr>
            <p:cNvPr id="1827" name="Google Shape;1827;p7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7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7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7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7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4" name="Google Shape;1314;p49"/>
          <p:cNvSpPr txBox="1">
            <a:spLocks noGrp="1"/>
          </p:cNvSpPr>
          <p:nvPr>
            <p:ph type="title"/>
          </p:nvPr>
        </p:nvSpPr>
        <p:spPr>
          <a:xfrm>
            <a:off x="872099" y="1370375"/>
            <a:ext cx="4931433" cy="171572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Thanks!</a:t>
            </a:r>
            <a:endParaRPr lang="en-IN" dirty="0"/>
          </a:p>
        </p:txBody>
      </p:sp>
      <p:grpSp>
        <p:nvGrpSpPr>
          <p:cNvPr id="1316" name="Google Shape;1316;p49"/>
          <p:cNvGrpSpPr/>
          <p:nvPr/>
        </p:nvGrpSpPr>
        <p:grpSpPr>
          <a:xfrm>
            <a:off x="6501905" y="1607312"/>
            <a:ext cx="1928874" cy="1928874"/>
            <a:chOff x="3901550" y="2223725"/>
            <a:chExt cx="1557050" cy="1557050"/>
          </a:xfrm>
        </p:grpSpPr>
        <p:sp>
          <p:nvSpPr>
            <p:cNvPr id="1317" name="Google Shape;1317;p49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9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49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49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9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2" name="Google Shape;1322;p49"/>
          <p:cNvSpPr/>
          <p:nvPr/>
        </p:nvSpPr>
        <p:spPr>
          <a:xfrm>
            <a:off x="7459400" y="1152125"/>
            <a:ext cx="15186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grpSp>
        <p:nvGrpSpPr>
          <p:cNvPr id="1323" name="Google Shape;1323;p49"/>
          <p:cNvGrpSpPr/>
          <p:nvPr/>
        </p:nvGrpSpPr>
        <p:grpSpPr>
          <a:xfrm>
            <a:off x="5185187" y="3651485"/>
            <a:ext cx="1895833" cy="1895866"/>
            <a:chOff x="3835450" y="-252000"/>
            <a:chExt cx="1445325" cy="1445350"/>
          </a:xfrm>
        </p:grpSpPr>
        <p:sp>
          <p:nvSpPr>
            <p:cNvPr id="1324" name="Google Shape;1324;p49"/>
            <p:cNvSpPr/>
            <p:nvPr/>
          </p:nvSpPr>
          <p:spPr>
            <a:xfrm>
              <a:off x="3835450" y="-252000"/>
              <a:ext cx="1445325" cy="1445350"/>
            </a:xfrm>
            <a:custGeom>
              <a:avLst/>
              <a:gdLst/>
              <a:ahLst/>
              <a:cxnLst/>
              <a:rect l="l" t="t" r="r" b="b"/>
              <a:pathLst>
                <a:path w="57813" h="57814" fill="none" extrusionOk="0">
                  <a:moveTo>
                    <a:pt x="43375" y="14439"/>
                  </a:moveTo>
                  <a:lnTo>
                    <a:pt x="28907" y="1"/>
                  </a:lnTo>
                  <a:lnTo>
                    <a:pt x="14438" y="14439"/>
                  </a:lnTo>
                  <a:lnTo>
                    <a:pt x="0" y="28907"/>
                  </a:lnTo>
                  <a:lnTo>
                    <a:pt x="14438" y="43375"/>
                  </a:lnTo>
                  <a:lnTo>
                    <a:pt x="28907" y="57813"/>
                  </a:lnTo>
                  <a:lnTo>
                    <a:pt x="43375" y="43375"/>
                  </a:lnTo>
                  <a:lnTo>
                    <a:pt x="57813" y="2890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49"/>
            <p:cNvSpPr/>
            <p:nvPr/>
          </p:nvSpPr>
          <p:spPr>
            <a:xfrm>
              <a:off x="3972225" y="-115200"/>
              <a:ext cx="1171775" cy="1171750"/>
            </a:xfrm>
            <a:custGeom>
              <a:avLst/>
              <a:gdLst/>
              <a:ahLst/>
              <a:cxnLst/>
              <a:rect l="l" t="t" r="r" b="b"/>
              <a:pathLst>
                <a:path w="46871" h="46870" fill="none" extrusionOk="0">
                  <a:moveTo>
                    <a:pt x="46871" y="23435"/>
                  </a:moveTo>
                  <a:lnTo>
                    <a:pt x="35138" y="11733"/>
                  </a:lnTo>
                  <a:lnTo>
                    <a:pt x="23436" y="0"/>
                  </a:lnTo>
                  <a:lnTo>
                    <a:pt x="11733" y="11733"/>
                  </a:lnTo>
                  <a:lnTo>
                    <a:pt x="0" y="23435"/>
                  </a:lnTo>
                  <a:lnTo>
                    <a:pt x="11733" y="35137"/>
                  </a:lnTo>
                  <a:lnTo>
                    <a:pt x="23436" y="46870"/>
                  </a:lnTo>
                  <a:lnTo>
                    <a:pt x="35138" y="35137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49"/>
            <p:cNvSpPr/>
            <p:nvPr/>
          </p:nvSpPr>
          <p:spPr>
            <a:xfrm>
              <a:off x="4109775" y="22325"/>
              <a:ext cx="896700" cy="896700"/>
            </a:xfrm>
            <a:custGeom>
              <a:avLst/>
              <a:gdLst/>
              <a:ahLst/>
              <a:cxnLst/>
              <a:rect l="l" t="t" r="r" b="b"/>
              <a:pathLst>
                <a:path w="35868" h="35868" fill="none" extrusionOk="0">
                  <a:moveTo>
                    <a:pt x="35867" y="17934"/>
                  </a:moveTo>
                  <a:lnTo>
                    <a:pt x="26900" y="8967"/>
                  </a:lnTo>
                  <a:lnTo>
                    <a:pt x="17934" y="1"/>
                  </a:lnTo>
                  <a:lnTo>
                    <a:pt x="8967" y="8967"/>
                  </a:lnTo>
                  <a:lnTo>
                    <a:pt x="0" y="17934"/>
                  </a:lnTo>
                  <a:lnTo>
                    <a:pt x="8967" y="26901"/>
                  </a:lnTo>
                  <a:lnTo>
                    <a:pt x="17934" y="35867"/>
                  </a:lnTo>
                  <a:lnTo>
                    <a:pt x="26900" y="2690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49"/>
            <p:cNvSpPr/>
            <p:nvPr/>
          </p:nvSpPr>
          <p:spPr>
            <a:xfrm>
              <a:off x="4247300" y="159875"/>
              <a:ext cx="621625" cy="621600"/>
            </a:xfrm>
            <a:custGeom>
              <a:avLst/>
              <a:gdLst/>
              <a:ahLst/>
              <a:cxnLst/>
              <a:rect l="l" t="t" r="r" b="b"/>
              <a:pathLst>
                <a:path w="24865" h="24864" fill="none" extrusionOk="0">
                  <a:moveTo>
                    <a:pt x="24864" y="12432"/>
                  </a:moveTo>
                  <a:lnTo>
                    <a:pt x="18664" y="6201"/>
                  </a:lnTo>
                  <a:lnTo>
                    <a:pt x="12433" y="0"/>
                  </a:lnTo>
                  <a:lnTo>
                    <a:pt x="6201" y="6201"/>
                  </a:lnTo>
                  <a:lnTo>
                    <a:pt x="1" y="12432"/>
                  </a:lnTo>
                  <a:lnTo>
                    <a:pt x="6201" y="18663"/>
                  </a:lnTo>
                  <a:lnTo>
                    <a:pt x="12433" y="24864"/>
                  </a:lnTo>
                  <a:lnTo>
                    <a:pt x="18664" y="18663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49"/>
            <p:cNvSpPr/>
            <p:nvPr/>
          </p:nvSpPr>
          <p:spPr>
            <a:xfrm>
              <a:off x="4384075" y="296650"/>
              <a:ext cx="348075" cy="348050"/>
            </a:xfrm>
            <a:custGeom>
              <a:avLst/>
              <a:gdLst/>
              <a:ahLst/>
              <a:cxnLst/>
              <a:rect l="l" t="t" r="r" b="b"/>
              <a:pathLst>
                <a:path w="13923" h="13922" fill="none" extrusionOk="0">
                  <a:moveTo>
                    <a:pt x="10427" y="3496"/>
                  </a:moveTo>
                  <a:lnTo>
                    <a:pt x="6962" y="0"/>
                  </a:lnTo>
                  <a:lnTo>
                    <a:pt x="3496" y="3496"/>
                  </a:lnTo>
                  <a:lnTo>
                    <a:pt x="1" y="6961"/>
                  </a:lnTo>
                  <a:lnTo>
                    <a:pt x="3496" y="10426"/>
                  </a:lnTo>
                  <a:lnTo>
                    <a:pt x="6962" y="13922"/>
                  </a:lnTo>
                  <a:lnTo>
                    <a:pt x="10427" y="10426"/>
                  </a:lnTo>
                  <a:lnTo>
                    <a:pt x="13922" y="6961"/>
                  </a:ln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76802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8"/>
          <p:cNvSpPr txBox="1">
            <a:spLocks noGrp="1"/>
          </p:cNvSpPr>
          <p:nvPr>
            <p:ph type="title"/>
          </p:nvPr>
        </p:nvSpPr>
        <p:spPr>
          <a:xfrm>
            <a:off x="713225" y="2278531"/>
            <a:ext cx="4599600" cy="127739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Problem Statement</a:t>
            </a:r>
            <a:endParaRPr dirty="0"/>
          </a:p>
        </p:txBody>
      </p:sp>
      <p:sp>
        <p:nvSpPr>
          <p:cNvPr id="1467" name="Google Shape;1467;p58"/>
          <p:cNvSpPr txBox="1">
            <a:spLocks noGrp="1"/>
          </p:cNvSpPr>
          <p:nvPr>
            <p:ph type="title" idx="2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469" name="Google Shape;1469;p58"/>
          <p:cNvGrpSpPr/>
          <p:nvPr/>
        </p:nvGrpSpPr>
        <p:grpSpPr>
          <a:xfrm rot="5400278" flipH="1">
            <a:off x="6047177" y="1086725"/>
            <a:ext cx="1928874" cy="1928874"/>
            <a:chOff x="3901550" y="2223725"/>
            <a:chExt cx="1557050" cy="1557050"/>
          </a:xfrm>
        </p:grpSpPr>
        <p:sp>
          <p:nvSpPr>
            <p:cNvPr id="1470" name="Google Shape;1470;p5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5" name="Google Shape;1475;p58"/>
          <p:cNvSpPr/>
          <p:nvPr/>
        </p:nvSpPr>
        <p:spPr>
          <a:xfrm rot="5399321" flipH="1">
            <a:off x="5947519" y="-424697"/>
            <a:ext cx="15189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/>
      <p:bldP spid="1467" grpId="0"/>
      <p:bldP spid="147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8" name="Google Shape;1358;p52"/>
          <p:cNvSpPr txBox="1">
            <a:spLocks noGrp="1"/>
          </p:cNvSpPr>
          <p:nvPr>
            <p:ph type="title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/>
              <a:t>What should I read next?</a:t>
            </a:r>
            <a:endParaRPr b="1" dirty="0"/>
          </a:p>
        </p:txBody>
      </p:sp>
      <p:sp>
        <p:nvSpPr>
          <p:cNvPr id="1359" name="Google Shape;1359;p52"/>
          <p:cNvSpPr txBox="1">
            <a:spLocks noGrp="1"/>
          </p:cNvSpPr>
          <p:nvPr>
            <p:ph type="body" idx="1"/>
          </p:nvPr>
        </p:nvSpPr>
        <p:spPr>
          <a:xfrm>
            <a:off x="872099" y="1432347"/>
            <a:ext cx="5138641" cy="27815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That’s a question every book lover has asked — and not always found the answer to.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b="1" dirty="0"/>
              <a:t>The Problem: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With thousands of titles available online, finding the right book is overwhelming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Existing recommender systems are often: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Tied to big platforms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Dependent on detailed user histories</a:t>
            </a:r>
          </a:p>
          <a:p>
            <a:pPr marL="285750" indent="-285750">
              <a:buClr>
                <a:schemeClr val="dk1"/>
              </a:buClr>
              <a:buSzPts val="1100"/>
            </a:pPr>
            <a:r>
              <a:rPr lang="en-US" dirty="0"/>
              <a:t>Not beginner-friendly</a:t>
            </a:r>
            <a:endParaRPr dirty="0"/>
          </a:p>
        </p:txBody>
      </p:sp>
      <p:grpSp>
        <p:nvGrpSpPr>
          <p:cNvPr id="1360" name="Google Shape;1360;p52"/>
          <p:cNvGrpSpPr/>
          <p:nvPr/>
        </p:nvGrpSpPr>
        <p:grpSpPr>
          <a:xfrm flipH="1">
            <a:off x="7035127" y="1713504"/>
            <a:ext cx="2791286" cy="2599651"/>
            <a:chOff x="-1466486" y="2736279"/>
            <a:chExt cx="2791286" cy="2599651"/>
          </a:xfrm>
        </p:grpSpPr>
        <p:sp>
          <p:nvSpPr>
            <p:cNvPr id="1361" name="Google Shape;1361;p52"/>
            <p:cNvSpPr/>
            <p:nvPr/>
          </p:nvSpPr>
          <p:spPr>
            <a:xfrm>
              <a:off x="-1466486" y="2736279"/>
              <a:ext cx="2599651" cy="2599651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62" name="Google Shape;1362;p52"/>
            <p:cNvGrpSpPr/>
            <p:nvPr/>
          </p:nvGrpSpPr>
          <p:grpSpPr>
            <a:xfrm>
              <a:off x="713226" y="3730956"/>
              <a:ext cx="611574" cy="610281"/>
              <a:chOff x="4496550" y="2819475"/>
              <a:chExt cx="366300" cy="365525"/>
            </a:xfrm>
          </p:grpSpPr>
          <p:sp>
            <p:nvSpPr>
              <p:cNvPr id="1363" name="Google Shape;1363;p52"/>
              <p:cNvSpPr/>
              <p:nvPr/>
            </p:nvSpPr>
            <p:spPr>
              <a:xfrm>
                <a:off x="4596100" y="2919025"/>
                <a:ext cx="167200" cy="166450"/>
              </a:xfrm>
              <a:custGeom>
                <a:avLst/>
                <a:gdLst/>
                <a:ahLst/>
                <a:cxnLst/>
                <a:rect l="l" t="t" r="r" b="b"/>
                <a:pathLst>
                  <a:path w="6688" h="6658" extrusionOk="0">
                    <a:moveTo>
                      <a:pt x="3344" y="1"/>
                    </a:moveTo>
                    <a:cubicBezTo>
                      <a:pt x="1520" y="1"/>
                      <a:pt x="0" y="1490"/>
                      <a:pt x="0" y="3314"/>
                    </a:cubicBezTo>
                    <a:cubicBezTo>
                      <a:pt x="0" y="5168"/>
                      <a:pt x="1520" y="6657"/>
                      <a:pt x="3344" y="6657"/>
                    </a:cubicBezTo>
                    <a:cubicBezTo>
                      <a:pt x="5198" y="6657"/>
                      <a:pt x="6687" y="5168"/>
                      <a:pt x="6687" y="3314"/>
                    </a:cubicBezTo>
                    <a:cubicBezTo>
                      <a:pt x="6687" y="1490"/>
                      <a:pt x="5198" y="1"/>
                      <a:pt x="3344" y="1"/>
                    </a:cubicBezTo>
                    <a:close/>
                  </a:path>
                </a:pathLst>
              </a:custGeom>
              <a:solidFill>
                <a:srgbClr val="23325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4" name="Google Shape;1364;p52"/>
              <p:cNvSpPr/>
              <p:nvPr/>
            </p:nvSpPr>
            <p:spPr>
              <a:xfrm>
                <a:off x="4496550" y="2819475"/>
                <a:ext cx="366300" cy="365525"/>
              </a:xfrm>
              <a:custGeom>
                <a:avLst/>
                <a:gdLst/>
                <a:ahLst/>
                <a:cxnLst/>
                <a:rect l="l" t="t" r="r" b="b"/>
                <a:pathLst>
                  <a:path w="14652" h="14621" fill="none" extrusionOk="0">
                    <a:moveTo>
                      <a:pt x="14651" y="7296"/>
                    </a:moveTo>
                    <a:cubicBezTo>
                      <a:pt x="14651" y="11338"/>
                      <a:pt x="11369" y="14621"/>
                      <a:pt x="7326" y="14621"/>
                    </a:cubicBezTo>
                    <a:cubicBezTo>
                      <a:pt x="3283" y="14621"/>
                      <a:pt x="1" y="11338"/>
                      <a:pt x="1" y="7296"/>
                    </a:cubicBezTo>
                    <a:cubicBezTo>
                      <a:pt x="1" y="3283"/>
                      <a:pt x="3283" y="1"/>
                      <a:pt x="7326" y="1"/>
                    </a:cubicBezTo>
                    <a:cubicBezTo>
                      <a:pt x="11369" y="1"/>
                      <a:pt x="14651" y="3283"/>
                      <a:pt x="14651" y="7296"/>
                    </a:cubicBezTo>
                    <a:close/>
                  </a:path>
                </a:pathLst>
              </a:custGeom>
              <a:noFill/>
              <a:ln w="9875" cap="flat" cmpd="sng">
                <a:solidFill>
                  <a:srgbClr val="233251"/>
                </a:solidFill>
                <a:prstDash val="solid"/>
                <a:miter lim="30395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3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35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5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5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8" grpId="0"/>
      <p:bldP spid="1359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3" name="Google Shape;1333;p50"/>
          <p:cNvGrpSpPr/>
          <p:nvPr/>
        </p:nvGrpSpPr>
        <p:grpSpPr>
          <a:xfrm>
            <a:off x="-502268" y="1143004"/>
            <a:ext cx="2471175" cy="2747975"/>
            <a:chOff x="7398357" y="-662077"/>
            <a:chExt cx="2471175" cy="2747975"/>
          </a:xfrm>
        </p:grpSpPr>
        <p:sp>
          <p:nvSpPr>
            <p:cNvPr id="1334" name="Google Shape;1334;p50"/>
            <p:cNvSpPr/>
            <p:nvPr/>
          </p:nvSpPr>
          <p:spPr>
            <a:xfrm rot="-5400000">
              <a:off x="7370982" y="-634702"/>
              <a:ext cx="2525925" cy="2471175"/>
            </a:xfrm>
            <a:custGeom>
              <a:avLst/>
              <a:gdLst/>
              <a:ahLst/>
              <a:cxnLst/>
              <a:rect l="l" t="t" r="r" b="b"/>
              <a:pathLst>
                <a:path w="101037" h="98847" extrusionOk="0">
                  <a:moveTo>
                    <a:pt x="12296" y="1"/>
                  </a:moveTo>
                  <a:cubicBezTo>
                    <a:pt x="9431" y="1"/>
                    <a:pt x="6566" y="1095"/>
                    <a:pt x="4378" y="3283"/>
                  </a:cubicBezTo>
                  <a:cubicBezTo>
                    <a:pt x="1" y="7660"/>
                    <a:pt x="1" y="14773"/>
                    <a:pt x="4378" y="19150"/>
                  </a:cubicBezTo>
                  <a:lnTo>
                    <a:pt x="80823" y="95564"/>
                  </a:lnTo>
                  <a:cubicBezTo>
                    <a:pt x="83011" y="97753"/>
                    <a:pt x="85876" y="98847"/>
                    <a:pt x="88741" y="98847"/>
                  </a:cubicBezTo>
                  <a:cubicBezTo>
                    <a:pt x="91606" y="98847"/>
                    <a:pt x="94471" y="97753"/>
                    <a:pt x="96659" y="95564"/>
                  </a:cubicBezTo>
                  <a:cubicBezTo>
                    <a:pt x="101036" y="91187"/>
                    <a:pt x="101036" y="84105"/>
                    <a:pt x="96659" y="79728"/>
                  </a:cubicBezTo>
                  <a:lnTo>
                    <a:pt x="20214" y="3283"/>
                  </a:lnTo>
                  <a:cubicBezTo>
                    <a:pt x="18025" y="1095"/>
                    <a:pt x="15161" y="1"/>
                    <a:pt x="12296" y="1"/>
                  </a:cubicBezTo>
                  <a:close/>
                </a:path>
              </a:pathLst>
            </a:custGeom>
            <a:noFill/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0"/>
            <p:cNvSpPr/>
            <p:nvPr/>
          </p:nvSpPr>
          <p:spPr>
            <a:xfrm rot="-5400000">
              <a:off x="7569882" y="-202877"/>
              <a:ext cx="1193050" cy="1192300"/>
            </a:xfrm>
            <a:custGeom>
              <a:avLst/>
              <a:gdLst/>
              <a:ahLst/>
              <a:cxnLst/>
              <a:rect l="l" t="t" r="r" b="b"/>
              <a:pathLst>
                <a:path w="47722" h="47692" fill="none" extrusionOk="0">
                  <a:moveTo>
                    <a:pt x="44591" y="44591"/>
                  </a:moveTo>
                  <a:lnTo>
                    <a:pt x="44591" y="44591"/>
                  </a:lnTo>
                  <a:cubicBezTo>
                    <a:pt x="47722" y="41491"/>
                    <a:pt x="47722" y="36445"/>
                    <a:pt x="44591" y="33345"/>
                  </a:cubicBezTo>
                  <a:lnTo>
                    <a:pt x="14348" y="3101"/>
                  </a:lnTo>
                  <a:cubicBezTo>
                    <a:pt x="11247" y="1"/>
                    <a:pt x="6201" y="1"/>
                    <a:pt x="3101" y="3101"/>
                  </a:cubicBezTo>
                  <a:lnTo>
                    <a:pt x="3101" y="3101"/>
                  </a:lnTo>
                  <a:cubicBezTo>
                    <a:pt x="1" y="6201"/>
                    <a:pt x="1" y="11217"/>
                    <a:pt x="3101" y="14347"/>
                  </a:cubicBezTo>
                  <a:lnTo>
                    <a:pt x="33375" y="44591"/>
                  </a:lnTo>
                  <a:cubicBezTo>
                    <a:pt x="36476" y="47691"/>
                    <a:pt x="41491" y="47691"/>
                    <a:pt x="44591" y="44591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0"/>
            <p:cNvSpPr/>
            <p:nvPr/>
          </p:nvSpPr>
          <p:spPr>
            <a:xfrm rot="-5400000">
              <a:off x="7937707" y="408023"/>
              <a:ext cx="1677875" cy="1677875"/>
            </a:xfrm>
            <a:custGeom>
              <a:avLst/>
              <a:gdLst/>
              <a:ahLst/>
              <a:cxnLst/>
              <a:rect l="l" t="t" r="r" b="b"/>
              <a:pathLst>
                <a:path w="67115" h="67115" fill="none" extrusionOk="0">
                  <a:moveTo>
                    <a:pt x="64318" y="64287"/>
                  </a:moveTo>
                  <a:lnTo>
                    <a:pt x="64318" y="64287"/>
                  </a:lnTo>
                  <a:cubicBezTo>
                    <a:pt x="67114" y="61491"/>
                    <a:pt x="67114" y="56962"/>
                    <a:pt x="64318" y="54166"/>
                  </a:cubicBezTo>
                  <a:lnTo>
                    <a:pt x="12949" y="2797"/>
                  </a:lnTo>
                  <a:cubicBezTo>
                    <a:pt x="10153" y="1"/>
                    <a:pt x="5624" y="1"/>
                    <a:pt x="2797" y="2797"/>
                  </a:cubicBezTo>
                  <a:lnTo>
                    <a:pt x="2797" y="2797"/>
                  </a:lnTo>
                  <a:cubicBezTo>
                    <a:pt x="1" y="5593"/>
                    <a:pt x="1" y="10122"/>
                    <a:pt x="2797" y="12919"/>
                  </a:cubicBezTo>
                  <a:lnTo>
                    <a:pt x="54166" y="64287"/>
                  </a:lnTo>
                  <a:cubicBezTo>
                    <a:pt x="56993" y="67114"/>
                    <a:pt x="61522" y="67114"/>
                    <a:pt x="64318" y="64287"/>
                  </a:cubicBezTo>
                  <a:close/>
                </a:path>
              </a:pathLst>
            </a:custGeom>
            <a:noFill/>
            <a:ln w="9875" cap="flat" cmpd="sng">
              <a:solidFill>
                <a:schemeClr val="dk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0"/>
            <p:cNvSpPr/>
            <p:nvPr/>
          </p:nvSpPr>
          <p:spPr>
            <a:xfrm rot="-5400000">
              <a:off x="8047894" y="289485"/>
              <a:ext cx="1309325" cy="1274350"/>
            </a:xfrm>
            <a:custGeom>
              <a:avLst/>
              <a:gdLst/>
              <a:ahLst/>
              <a:cxnLst/>
              <a:rect l="l" t="t" r="r" b="b"/>
              <a:pathLst>
                <a:path w="52373" h="50974" extrusionOk="0">
                  <a:moveTo>
                    <a:pt x="7884" y="0"/>
                  </a:moveTo>
                  <a:cubicBezTo>
                    <a:pt x="6049" y="0"/>
                    <a:pt x="4210" y="699"/>
                    <a:pt x="2797" y="2097"/>
                  </a:cubicBezTo>
                  <a:cubicBezTo>
                    <a:pt x="0" y="4894"/>
                    <a:pt x="0" y="9453"/>
                    <a:pt x="2797" y="12250"/>
                  </a:cubicBezTo>
                  <a:lnTo>
                    <a:pt x="39424" y="48876"/>
                  </a:lnTo>
                  <a:cubicBezTo>
                    <a:pt x="40822" y="50274"/>
                    <a:pt x="42661" y="50973"/>
                    <a:pt x="44500" y="50973"/>
                  </a:cubicBezTo>
                  <a:cubicBezTo>
                    <a:pt x="46339" y="50973"/>
                    <a:pt x="48178" y="50274"/>
                    <a:pt x="49576" y="48876"/>
                  </a:cubicBezTo>
                  <a:cubicBezTo>
                    <a:pt x="52372" y="46049"/>
                    <a:pt x="52372" y="41520"/>
                    <a:pt x="49576" y="38724"/>
                  </a:cubicBezTo>
                  <a:lnTo>
                    <a:pt x="12949" y="2097"/>
                  </a:lnTo>
                  <a:cubicBezTo>
                    <a:pt x="11551" y="699"/>
                    <a:pt x="9719" y="0"/>
                    <a:pt x="78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0"/>
            <p:cNvSpPr/>
            <p:nvPr/>
          </p:nvSpPr>
          <p:spPr>
            <a:xfrm rot="-5400000">
              <a:off x="7513119" y="-490540"/>
              <a:ext cx="1827575" cy="1809500"/>
            </a:xfrm>
            <a:custGeom>
              <a:avLst/>
              <a:gdLst/>
              <a:ahLst/>
              <a:cxnLst/>
              <a:rect l="l" t="t" r="r" b="b"/>
              <a:pathLst>
                <a:path w="73103" h="72380" extrusionOk="0">
                  <a:moveTo>
                    <a:pt x="4089" y="0"/>
                  </a:moveTo>
                  <a:cubicBezTo>
                    <a:pt x="3139" y="0"/>
                    <a:pt x="2189" y="358"/>
                    <a:pt x="1460" y="1072"/>
                  </a:cubicBezTo>
                  <a:cubicBezTo>
                    <a:pt x="1" y="2531"/>
                    <a:pt x="1" y="4871"/>
                    <a:pt x="1460" y="6330"/>
                  </a:cubicBezTo>
                  <a:lnTo>
                    <a:pt x="66415" y="71286"/>
                  </a:lnTo>
                  <a:cubicBezTo>
                    <a:pt x="67130" y="72015"/>
                    <a:pt x="68080" y="72380"/>
                    <a:pt x="69033" y="72380"/>
                  </a:cubicBezTo>
                  <a:cubicBezTo>
                    <a:pt x="69987" y="72380"/>
                    <a:pt x="70944" y="72015"/>
                    <a:pt x="71674" y="71286"/>
                  </a:cubicBezTo>
                  <a:cubicBezTo>
                    <a:pt x="73103" y="69827"/>
                    <a:pt x="73103" y="67486"/>
                    <a:pt x="71674" y="66027"/>
                  </a:cubicBezTo>
                  <a:lnTo>
                    <a:pt x="6718" y="1072"/>
                  </a:lnTo>
                  <a:cubicBezTo>
                    <a:pt x="5989" y="358"/>
                    <a:pt x="5039" y="0"/>
                    <a:pt x="408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39" name="Google Shape;1339;p50"/>
          <p:cNvSpPr/>
          <p:nvPr/>
        </p:nvSpPr>
        <p:spPr>
          <a:xfrm>
            <a:off x="3830600" y="4061525"/>
            <a:ext cx="4599600" cy="107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340" name="Google Shape;1340;p50"/>
          <p:cNvSpPr txBox="1">
            <a:spLocks noGrp="1"/>
          </p:cNvSpPr>
          <p:nvPr>
            <p:ph type="title"/>
          </p:nvPr>
        </p:nvSpPr>
        <p:spPr>
          <a:xfrm>
            <a:off x="3830600" y="2368949"/>
            <a:ext cx="4599600" cy="129997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 What’s Missing?</a:t>
            </a:r>
            <a:endParaRPr dirty="0">
              <a:solidFill>
                <a:schemeClr val="accent5"/>
              </a:solidFill>
            </a:endParaRPr>
          </a:p>
        </p:txBody>
      </p:sp>
      <p:sp>
        <p:nvSpPr>
          <p:cNvPr id="1341" name="Google Shape;1341;p50"/>
          <p:cNvSpPr txBox="1">
            <a:spLocks noGrp="1"/>
          </p:cNvSpPr>
          <p:nvPr>
            <p:ph type="title" idx="2"/>
          </p:nvPr>
        </p:nvSpPr>
        <p:spPr>
          <a:xfrm>
            <a:off x="655487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343" name="Google Shape;1343;p50"/>
          <p:cNvGrpSpPr/>
          <p:nvPr/>
        </p:nvGrpSpPr>
        <p:grpSpPr>
          <a:xfrm>
            <a:off x="1101424" y="3731950"/>
            <a:ext cx="1734954" cy="1734954"/>
            <a:chOff x="6340050" y="754850"/>
            <a:chExt cx="1595800" cy="1595800"/>
          </a:xfrm>
        </p:grpSpPr>
        <p:sp>
          <p:nvSpPr>
            <p:cNvPr id="1344" name="Google Shape;1344;p50"/>
            <p:cNvSpPr/>
            <p:nvPr/>
          </p:nvSpPr>
          <p:spPr>
            <a:xfrm>
              <a:off x="6517100" y="931925"/>
              <a:ext cx="1240925" cy="1241675"/>
            </a:xfrm>
            <a:custGeom>
              <a:avLst/>
              <a:gdLst/>
              <a:ahLst/>
              <a:cxnLst/>
              <a:rect l="l" t="t" r="r" b="b"/>
              <a:pathLst>
                <a:path w="49637" h="49667" extrusionOk="0">
                  <a:moveTo>
                    <a:pt x="24834" y="16870"/>
                  </a:moveTo>
                  <a:cubicBezTo>
                    <a:pt x="29211" y="16870"/>
                    <a:pt x="32798" y="20426"/>
                    <a:pt x="32798" y="24833"/>
                  </a:cubicBezTo>
                  <a:cubicBezTo>
                    <a:pt x="32798" y="29241"/>
                    <a:pt x="29211" y="32797"/>
                    <a:pt x="24834" y="32797"/>
                  </a:cubicBezTo>
                  <a:cubicBezTo>
                    <a:pt x="20427" y="32797"/>
                    <a:pt x="16840" y="29241"/>
                    <a:pt x="16840" y="24833"/>
                  </a:cubicBezTo>
                  <a:cubicBezTo>
                    <a:pt x="16840" y="20426"/>
                    <a:pt x="20427" y="16870"/>
                    <a:pt x="24834" y="16870"/>
                  </a:cubicBezTo>
                  <a:close/>
                  <a:moveTo>
                    <a:pt x="24834" y="0"/>
                  </a:moveTo>
                  <a:cubicBezTo>
                    <a:pt x="11095" y="0"/>
                    <a:pt x="1" y="11125"/>
                    <a:pt x="1" y="24833"/>
                  </a:cubicBezTo>
                  <a:cubicBezTo>
                    <a:pt x="1" y="38542"/>
                    <a:pt x="11126" y="49666"/>
                    <a:pt x="24834" y="49666"/>
                  </a:cubicBezTo>
                  <a:cubicBezTo>
                    <a:pt x="38542" y="49666"/>
                    <a:pt x="49637" y="38542"/>
                    <a:pt x="49637" y="24833"/>
                  </a:cubicBezTo>
                  <a:cubicBezTo>
                    <a:pt x="49637" y="11125"/>
                    <a:pt x="38542" y="0"/>
                    <a:pt x="248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0"/>
            <p:cNvSpPr/>
            <p:nvPr/>
          </p:nvSpPr>
          <p:spPr>
            <a:xfrm>
              <a:off x="6340050" y="754850"/>
              <a:ext cx="1595800" cy="1595800"/>
            </a:xfrm>
            <a:custGeom>
              <a:avLst/>
              <a:gdLst/>
              <a:ahLst/>
              <a:cxnLst/>
              <a:rect l="l" t="t" r="r" b="b"/>
              <a:pathLst>
                <a:path w="63832" h="63832" fill="none" extrusionOk="0">
                  <a:moveTo>
                    <a:pt x="31916" y="1"/>
                  </a:moveTo>
                  <a:cubicBezTo>
                    <a:pt x="14286" y="1"/>
                    <a:pt x="0" y="14287"/>
                    <a:pt x="0" y="31916"/>
                  </a:cubicBezTo>
                  <a:cubicBezTo>
                    <a:pt x="0" y="49546"/>
                    <a:pt x="14286" y="63832"/>
                    <a:pt x="31916" y="63832"/>
                  </a:cubicBezTo>
                  <a:cubicBezTo>
                    <a:pt x="49515" y="63832"/>
                    <a:pt x="63831" y="49546"/>
                    <a:pt x="63831" y="31916"/>
                  </a:cubicBezTo>
                  <a:cubicBezTo>
                    <a:pt x="63831" y="14287"/>
                    <a:pt x="49515" y="1"/>
                    <a:pt x="31916" y="1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0"/>
            <p:cNvSpPr/>
            <p:nvPr/>
          </p:nvSpPr>
          <p:spPr>
            <a:xfrm>
              <a:off x="6781550" y="1196350"/>
              <a:ext cx="712050" cy="712050"/>
            </a:xfrm>
            <a:custGeom>
              <a:avLst/>
              <a:gdLst/>
              <a:ahLst/>
              <a:cxnLst/>
              <a:rect l="l" t="t" r="r" b="b"/>
              <a:pathLst>
                <a:path w="28482" h="28482" extrusionOk="0">
                  <a:moveTo>
                    <a:pt x="14256" y="9667"/>
                  </a:moveTo>
                  <a:cubicBezTo>
                    <a:pt x="16779" y="9667"/>
                    <a:pt x="18815" y="11733"/>
                    <a:pt x="18815" y="14256"/>
                  </a:cubicBezTo>
                  <a:cubicBezTo>
                    <a:pt x="18815" y="16779"/>
                    <a:pt x="16779" y="18816"/>
                    <a:pt x="14256" y="18816"/>
                  </a:cubicBezTo>
                  <a:cubicBezTo>
                    <a:pt x="11703" y="18816"/>
                    <a:pt x="9666" y="16779"/>
                    <a:pt x="9666" y="14256"/>
                  </a:cubicBezTo>
                  <a:cubicBezTo>
                    <a:pt x="9666" y="11733"/>
                    <a:pt x="11703" y="9667"/>
                    <a:pt x="14256" y="9667"/>
                  </a:cubicBezTo>
                  <a:close/>
                  <a:moveTo>
                    <a:pt x="14256" y="1"/>
                  </a:moveTo>
                  <a:cubicBezTo>
                    <a:pt x="6384" y="1"/>
                    <a:pt x="0" y="6384"/>
                    <a:pt x="0" y="14256"/>
                  </a:cubicBezTo>
                  <a:cubicBezTo>
                    <a:pt x="0" y="22129"/>
                    <a:pt x="6384" y="28481"/>
                    <a:pt x="14256" y="28481"/>
                  </a:cubicBezTo>
                  <a:cubicBezTo>
                    <a:pt x="22098" y="28481"/>
                    <a:pt x="28481" y="22129"/>
                    <a:pt x="28481" y="14256"/>
                  </a:cubicBezTo>
                  <a:cubicBezTo>
                    <a:pt x="28481" y="6384"/>
                    <a:pt x="22098" y="1"/>
                    <a:pt x="142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0770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3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9" grpId="0" animBg="1"/>
      <p:bldP spid="1340" grpId="0"/>
      <p:bldP spid="134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48"/>
          <p:cNvSpPr txBox="1">
            <a:spLocks noGrp="1"/>
          </p:cNvSpPr>
          <p:nvPr>
            <p:ph type="title" idx="15"/>
          </p:nvPr>
        </p:nvSpPr>
        <p:spPr>
          <a:xfrm>
            <a:off x="872100" y="539500"/>
            <a:ext cx="73998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 What’s Missing?</a:t>
            </a:r>
            <a:endParaRPr dirty="0"/>
          </a:p>
        </p:txBody>
      </p:sp>
      <p:sp>
        <p:nvSpPr>
          <p:cNvPr id="1298" name="Google Shape;1298;p48"/>
          <p:cNvSpPr txBox="1">
            <a:spLocks noGrp="1"/>
          </p:cNvSpPr>
          <p:nvPr>
            <p:ph type="title"/>
          </p:nvPr>
        </p:nvSpPr>
        <p:spPr>
          <a:xfrm>
            <a:off x="713237" y="1643098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300" name="Google Shape;1300;p48"/>
          <p:cNvSpPr txBox="1">
            <a:spLocks noGrp="1"/>
          </p:cNvSpPr>
          <p:nvPr>
            <p:ph type="title" idx="2"/>
          </p:nvPr>
        </p:nvSpPr>
        <p:spPr>
          <a:xfrm>
            <a:off x="4064061" y="1643098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302" name="Google Shape;1302;p48"/>
          <p:cNvSpPr txBox="1">
            <a:spLocks noGrp="1"/>
          </p:cNvSpPr>
          <p:nvPr>
            <p:ph type="title" idx="4"/>
          </p:nvPr>
        </p:nvSpPr>
        <p:spPr>
          <a:xfrm>
            <a:off x="1716304" y="3136035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304" name="Google Shape;1304;p48"/>
          <p:cNvSpPr txBox="1">
            <a:spLocks noGrp="1"/>
          </p:cNvSpPr>
          <p:nvPr>
            <p:ph type="title" idx="6"/>
          </p:nvPr>
        </p:nvSpPr>
        <p:spPr>
          <a:xfrm>
            <a:off x="5067128" y="3136035"/>
            <a:ext cx="916500" cy="533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306" name="Google Shape;1306;p48"/>
          <p:cNvSpPr txBox="1">
            <a:spLocks noGrp="1"/>
          </p:cNvSpPr>
          <p:nvPr>
            <p:ph type="subTitle" idx="8"/>
          </p:nvPr>
        </p:nvSpPr>
        <p:spPr>
          <a:xfrm>
            <a:off x="1627650" y="1565638"/>
            <a:ext cx="2109600" cy="49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Lightweight</a:t>
            </a:r>
            <a:endParaRPr dirty="0"/>
          </a:p>
        </p:txBody>
      </p:sp>
      <p:sp>
        <p:nvSpPr>
          <p:cNvPr id="1307" name="Google Shape;1307;p48"/>
          <p:cNvSpPr txBox="1">
            <a:spLocks noGrp="1"/>
          </p:cNvSpPr>
          <p:nvPr>
            <p:ph type="subTitle" idx="9"/>
          </p:nvPr>
        </p:nvSpPr>
        <p:spPr>
          <a:xfrm>
            <a:off x="4980561" y="1643098"/>
            <a:ext cx="2109600" cy="661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Accessible to any user</a:t>
            </a:r>
            <a:endParaRPr dirty="0"/>
          </a:p>
        </p:txBody>
      </p:sp>
      <p:sp>
        <p:nvSpPr>
          <p:cNvPr id="1308" name="Google Shape;1308;p48"/>
          <p:cNvSpPr txBox="1">
            <a:spLocks noGrp="1"/>
          </p:cNvSpPr>
          <p:nvPr>
            <p:ph type="subTitle" idx="13"/>
          </p:nvPr>
        </p:nvSpPr>
        <p:spPr>
          <a:xfrm>
            <a:off x="2631754" y="3136035"/>
            <a:ext cx="2435374" cy="1017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Doesn’t need accounts, history, or tracking</a:t>
            </a:r>
            <a:endParaRPr dirty="0"/>
          </a:p>
        </p:txBody>
      </p:sp>
      <p:sp>
        <p:nvSpPr>
          <p:cNvPr id="1309" name="Google Shape;1309;p48"/>
          <p:cNvSpPr txBox="1">
            <a:spLocks noGrp="1"/>
          </p:cNvSpPr>
          <p:nvPr>
            <p:ph type="subTitle" idx="14"/>
          </p:nvPr>
        </p:nvSpPr>
        <p:spPr>
          <a:xfrm>
            <a:off x="6029353" y="3136036"/>
            <a:ext cx="2579076" cy="101795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Still gives smart, meaningful recommendations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56494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3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97" grpId="0"/>
      <p:bldP spid="1298" grpId="0"/>
      <p:bldP spid="1300" grpId="0"/>
      <p:bldP spid="1302" grpId="0"/>
      <p:bldP spid="1304" grpId="0"/>
      <p:bldP spid="1306" grpId="0" build="p"/>
      <p:bldP spid="1307" grpId="0" build="p"/>
      <p:bldP spid="1308" grpId="0" build="p"/>
      <p:bldP spid="1309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6" name="Google Shape;1466;p58"/>
          <p:cNvSpPr txBox="1">
            <a:spLocks noGrp="1"/>
          </p:cNvSpPr>
          <p:nvPr>
            <p:ph type="title"/>
          </p:nvPr>
        </p:nvSpPr>
        <p:spPr>
          <a:xfrm>
            <a:off x="713225" y="2278531"/>
            <a:ext cx="4599600" cy="75600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Objectives</a:t>
            </a:r>
            <a:endParaRPr dirty="0"/>
          </a:p>
        </p:txBody>
      </p:sp>
      <p:sp>
        <p:nvSpPr>
          <p:cNvPr id="1467" name="Google Shape;1467;p58"/>
          <p:cNvSpPr txBox="1">
            <a:spLocks noGrp="1"/>
          </p:cNvSpPr>
          <p:nvPr>
            <p:ph type="title" idx="2"/>
          </p:nvPr>
        </p:nvSpPr>
        <p:spPr>
          <a:xfrm>
            <a:off x="713225" y="971663"/>
            <a:ext cx="1875900" cy="11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grpSp>
        <p:nvGrpSpPr>
          <p:cNvPr id="1469" name="Google Shape;1469;p58"/>
          <p:cNvGrpSpPr/>
          <p:nvPr/>
        </p:nvGrpSpPr>
        <p:grpSpPr>
          <a:xfrm rot="5400278" flipH="1">
            <a:off x="6047177" y="1086725"/>
            <a:ext cx="1928874" cy="1928874"/>
            <a:chOff x="3901550" y="2223725"/>
            <a:chExt cx="1557050" cy="1557050"/>
          </a:xfrm>
        </p:grpSpPr>
        <p:sp>
          <p:nvSpPr>
            <p:cNvPr id="1470" name="Google Shape;1470;p58"/>
            <p:cNvSpPr/>
            <p:nvPr/>
          </p:nvSpPr>
          <p:spPr>
            <a:xfrm>
              <a:off x="4212350" y="2535275"/>
              <a:ext cx="934700" cy="933925"/>
            </a:xfrm>
            <a:custGeom>
              <a:avLst/>
              <a:gdLst/>
              <a:ahLst/>
              <a:cxnLst/>
              <a:rect l="l" t="t" r="r" b="b"/>
              <a:pathLst>
                <a:path w="37388" h="37357" extrusionOk="0">
                  <a:moveTo>
                    <a:pt x="18694" y="1"/>
                  </a:moveTo>
                  <a:cubicBezTo>
                    <a:pt x="8390" y="1"/>
                    <a:pt x="1" y="8360"/>
                    <a:pt x="1" y="18664"/>
                  </a:cubicBezTo>
                  <a:cubicBezTo>
                    <a:pt x="1" y="28998"/>
                    <a:pt x="8390" y="37357"/>
                    <a:pt x="18694" y="37357"/>
                  </a:cubicBezTo>
                  <a:cubicBezTo>
                    <a:pt x="29028" y="37357"/>
                    <a:pt x="37387" y="28998"/>
                    <a:pt x="37387" y="18664"/>
                  </a:cubicBezTo>
                  <a:cubicBezTo>
                    <a:pt x="37387" y="8360"/>
                    <a:pt x="29028" y="1"/>
                    <a:pt x="186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8"/>
            <p:cNvSpPr/>
            <p:nvPr/>
          </p:nvSpPr>
          <p:spPr>
            <a:xfrm>
              <a:off x="4385600" y="2707775"/>
              <a:ext cx="588950" cy="588950"/>
            </a:xfrm>
            <a:custGeom>
              <a:avLst/>
              <a:gdLst/>
              <a:ahLst/>
              <a:cxnLst/>
              <a:rect l="l" t="t" r="r" b="b"/>
              <a:pathLst>
                <a:path w="23558" h="23558" fill="none" extrusionOk="0">
                  <a:moveTo>
                    <a:pt x="23557" y="11764"/>
                  </a:moveTo>
                  <a:cubicBezTo>
                    <a:pt x="23557" y="18268"/>
                    <a:pt x="18269" y="23557"/>
                    <a:pt x="11764" y="23557"/>
                  </a:cubicBezTo>
                  <a:cubicBezTo>
                    <a:pt x="5259" y="23557"/>
                    <a:pt x="1" y="18268"/>
                    <a:pt x="1" y="11764"/>
                  </a:cubicBezTo>
                  <a:cubicBezTo>
                    <a:pt x="1" y="5259"/>
                    <a:pt x="5259" y="1"/>
                    <a:pt x="11764" y="1"/>
                  </a:cubicBezTo>
                  <a:cubicBezTo>
                    <a:pt x="18269" y="1"/>
                    <a:pt x="23557" y="5259"/>
                    <a:pt x="23557" y="11764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8"/>
            <p:cNvSpPr/>
            <p:nvPr/>
          </p:nvSpPr>
          <p:spPr>
            <a:xfrm>
              <a:off x="4596100" y="2919025"/>
              <a:ext cx="167200" cy="166450"/>
            </a:xfrm>
            <a:custGeom>
              <a:avLst/>
              <a:gdLst/>
              <a:ahLst/>
              <a:cxnLst/>
              <a:rect l="l" t="t" r="r" b="b"/>
              <a:pathLst>
                <a:path w="6688" h="6658" extrusionOk="0">
                  <a:moveTo>
                    <a:pt x="3344" y="1"/>
                  </a:moveTo>
                  <a:cubicBezTo>
                    <a:pt x="1520" y="1"/>
                    <a:pt x="0" y="1490"/>
                    <a:pt x="0" y="3314"/>
                  </a:cubicBezTo>
                  <a:cubicBezTo>
                    <a:pt x="0" y="5168"/>
                    <a:pt x="1520" y="6657"/>
                    <a:pt x="3344" y="6657"/>
                  </a:cubicBezTo>
                  <a:cubicBezTo>
                    <a:pt x="5198" y="6657"/>
                    <a:pt x="6687" y="5168"/>
                    <a:pt x="6687" y="3314"/>
                  </a:cubicBezTo>
                  <a:cubicBezTo>
                    <a:pt x="6687" y="1490"/>
                    <a:pt x="5198" y="1"/>
                    <a:pt x="3344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8"/>
            <p:cNvSpPr/>
            <p:nvPr/>
          </p:nvSpPr>
          <p:spPr>
            <a:xfrm>
              <a:off x="4496550" y="2819475"/>
              <a:ext cx="366300" cy="365525"/>
            </a:xfrm>
            <a:custGeom>
              <a:avLst/>
              <a:gdLst/>
              <a:ahLst/>
              <a:cxnLst/>
              <a:rect l="l" t="t" r="r" b="b"/>
              <a:pathLst>
                <a:path w="14652" h="14621" fill="none" extrusionOk="0">
                  <a:moveTo>
                    <a:pt x="14651" y="7296"/>
                  </a:moveTo>
                  <a:cubicBezTo>
                    <a:pt x="14651" y="11338"/>
                    <a:pt x="11369" y="14621"/>
                    <a:pt x="7326" y="14621"/>
                  </a:cubicBezTo>
                  <a:cubicBezTo>
                    <a:pt x="3283" y="14621"/>
                    <a:pt x="1" y="11338"/>
                    <a:pt x="1" y="7296"/>
                  </a:cubicBezTo>
                  <a:cubicBezTo>
                    <a:pt x="1" y="3283"/>
                    <a:pt x="3283" y="1"/>
                    <a:pt x="7326" y="1"/>
                  </a:cubicBezTo>
                  <a:cubicBezTo>
                    <a:pt x="11369" y="1"/>
                    <a:pt x="14651" y="3283"/>
                    <a:pt x="14651" y="7296"/>
                  </a:cubicBezTo>
                  <a:close/>
                </a:path>
              </a:pathLst>
            </a:custGeom>
            <a:noFill/>
            <a:ln w="9875" cap="flat" cmpd="sng">
              <a:solidFill>
                <a:srgbClr val="233251"/>
              </a:solidFill>
              <a:prstDash val="solid"/>
              <a:miter lim="3039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8"/>
            <p:cNvSpPr/>
            <p:nvPr/>
          </p:nvSpPr>
          <p:spPr>
            <a:xfrm>
              <a:off x="3901550" y="2223725"/>
              <a:ext cx="1557050" cy="1557050"/>
            </a:xfrm>
            <a:custGeom>
              <a:avLst/>
              <a:gdLst/>
              <a:ahLst/>
              <a:cxnLst/>
              <a:rect l="l" t="t" r="r" b="b"/>
              <a:pathLst>
                <a:path w="62282" h="62282" extrusionOk="0">
                  <a:moveTo>
                    <a:pt x="31126" y="5259"/>
                  </a:moveTo>
                  <a:cubicBezTo>
                    <a:pt x="45412" y="5259"/>
                    <a:pt x="57023" y="16840"/>
                    <a:pt x="57023" y="31126"/>
                  </a:cubicBezTo>
                  <a:cubicBezTo>
                    <a:pt x="57023" y="45442"/>
                    <a:pt x="45412" y="57023"/>
                    <a:pt x="31126" y="57023"/>
                  </a:cubicBezTo>
                  <a:cubicBezTo>
                    <a:pt x="16840" y="57023"/>
                    <a:pt x="5259" y="45442"/>
                    <a:pt x="5259" y="31126"/>
                  </a:cubicBezTo>
                  <a:cubicBezTo>
                    <a:pt x="5259" y="16840"/>
                    <a:pt x="16840" y="5259"/>
                    <a:pt x="31126" y="5259"/>
                  </a:cubicBezTo>
                  <a:close/>
                  <a:moveTo>
                    <a:pt x="31126" y="1"/>
                  </a:moveTo>
                  <a:cubicBezTo>
                    <a:pt x="13922" y="1"/>
                    <a:pt x="1" y="13952"/>
                    <a:pt x="1" y="31126"/>
                  </a:cubicBezTo>
                  <a:cubicBezTo>
                    <a:pt x="1" y="48330"/>
                    <a:pt x="13922" y="62281"/>
                    <a:pt x="31126" y="62281"/>
                  </a:cubicBezTo>
                  <a:cubicBezTo>
                    <a:pt x="48330" y="62281"/>
                    <a:pt x="62281" y="48330"/>
                    <a:pt x="62281" y="31126"/>
                  </a:cubicBezTo>
                  <a:cubicBezTo>
                    <a:pt x="62281" y="13952"/>
                    <a:pt x="48330" y="1"/>
                    <a:pt x="31126" y="1"/>
                  </a:cubicBezTo>
                  <a:close/>
                </a:path>
              </a:pathLst>
            </a:custGeom>
            <a:solidFill>
              <a:srgbClr val="23325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5" name="Google Shape;1475;p58"/>
          <p:cNvSpPr/>
          <p:nvPr/>
        </p:nvSpPr>
        <p:spPr>
          <a:xfrm rot="5399321" flipH="1">
            <a:off x="5947519" y="-424697"/>
            <a:ext cx="1518900" cy="34473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  <p:extLst>
      <p:ext uri="{BB962C8B-B14F-4D97-AF65-F5344CB8AC3E}">
        <p14:creationId xmlns:p14="http://schemas.microsoft.com/office/powerpoint/2010/main" val="101512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4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4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4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4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4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6" grpId="0"/>
      <p:bldP spid="1467" grpId="0"/>
      <p:bldP spid="147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ubtitle 16">
            <a:extLst>
              <a:ext uri="{FF2B5EF4-FFF2-40B4-BE49-F238E27FC236}">
                <a16:creationId xmlns:a16="http://schemas.microsoft.com/office/drawing/2014/main" id="{35D97471-FC10-479E-AA3A-E28F5BB3F43D}"/>
              </a:ext>
            </a:extLst>
          </p:cNvPr>
          <p:cNvSpPr>
            <a:spLocks noGrp="1"/>
          </p:cNvSpPr>
          <p:nvPr>
            <p:ph type="subTitle" idx="7"/>
          </p:nvPr>
        </p:nvSpPr>
        <p:spPr>
          <a:xfrm>
            <a:off x="1129547" y="1384650"/>
            <a:ext cx="6884906" cy="2625647"/>
          </a:xfrm>
        </p:spPr>
        <p:txBody>
          <a:bodyPr/>
          <a:lstStyle/>
          <a:p>
            <a:pPr marL="596900" indent="-457200" algn="l">
              <a:buFont typeface="+mj-lt"/>
              <a:buAutoNum type="arabicPeriod"/>
            </a:pPr>
            <a:r>
              <a:rPr lang="en-US" sz="1800" dirty="0"/>
              <a:t>To build a book recommender system using collaborative &amp; popularity-based filtering</a:t>
            </a:r>
          </a:p>
          <a:p>
            <a:pPr marL="596900" indent="-457200" algn="l">
              <a:buFont typeface="+mj-lt"/>
              <a:buAutoNum type="arabicPeriod"/>
            </a:pPr>
            <a:endParaRPr lang="en-US" sz="1800" dirty="0"/>
          </a:p>
          <a:p>
            <a:pPr marL="596900" indent="-457200" algn="l">
              <a:buFont typeface="+mj-lt"/>
              <a:buAutoNum type="arabicPeriod"/>
            </a:pPr>
            <a:r>
              <a:rPr lang="en-US" sz="1800" dirty="0"/>
              <a:t>To create a simple, interactive web interface</a:t>
            </a:r>
          </a:p>
          <a:p>
            <a:pPr marL="596900" indent="-457200" algn="l">
              <a:buFont typeface="+mj-lt"/>
              <a:buAutoNum type="arabicPeriod"/>
            </a:pPr>
            <a:endParaRPr lang="en-US" sz="1800" dirty="0"/>
          </a:p>
          <a:p>
            <a:pPr marL="596900" indent="-457200" algn="l">
              <a:buFont typeface="+mj-lt"/>
              <a:buAutoNum type="arabicPeriod"/>
            </a:pPr>
            <a:r>
              <a:rPr lang="en-US" sz="1800" dirty="0"/>
              <a:t>To use real-world data and apply machine learning techniques</a:t>
            </a:r>
          </a:p>
          <a:p>
            <a:pPr marL="596900" indent="-457200" algn="l">
              <a:buFont typeface="+mj-lt"/>
              <a:buAutoNum type="arabicPeriod"/>
            </a:pPr>
            <a:endParaRPr lang="en-US" sz="1800" dirty="0"/>
          </a:p>
          <a:p>
            <a:pPr marL="596900" indent="-457200" algn="l">
              <a:buFont typeface="+mj-lt"/>
              <a:buAutoNum type="arabicPeriod"/>
            </a:pPr>
            <a:r>
              <a:rPr lang="en-US" sz="1800" dirty="0"/>
              <a:t>To perform EDA and uncover reading trends</a:t>
            </a:r>
            <a:endParaRPr lang="en-IN" sz="18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build="p"/>
    </p:bldLst>
  </p:timing>
</p:sld>
</file>

<file path=ppt/theme/theme1.xml><?xml version="1.0" encoding="utf-8"?>
<a:theme xmlns:a="http://schemas.openxmlformats.org/drawingml/2006/main" name="Topology - Master of Science in Mathematics by Slidesgo">
  <a:themeElements>
    <a:clrScheme name="Simple Light">
      <a:dk1>
        <a:srgbClr val="233251"/>
      </a:dk1>
      <a:lt1>
        <a:srgbClr val="34579E"/>
      </a:lt1>
      <a:dk2>
        <a:srgbClr val="36867D"/>
      </a:dk2>
      <a:lt2>
        <a:srgbClr val="70A19C"/>
      </a:lt2>
      <a:accent1>
        <a:srgbClr val="F1F1F1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23325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806</Words>
  <Application>Microsoft Office PowerPoint</Application>
  <PresentationFormat>On-screen Show (16:9)</PresentationFormat>
  <Paragraphs>153</Paragraphs>
  <Slides>32</Slides>
  <Notes>32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40" baseType="lpstr">
      <vt:lpstr>Roboto</vt:lpstr>
      <vt:lpstr>Arial</vt:lpstr>
      <vt:lpstr>Roboto Medium</vt:lpstr>
      <vt:lpstr>Bebas Neue</vt:lpstr>
      <vt:lpstr>Poppins</vt:lpstr>
      <vt:lpstr>Poppins SemiBold</vt:lpstr>
      <vt:lpstr>Poppins Medium</vt:lpstr>
      <vt:lpstr>Topology - Master of Science in Mathematics by Slidesgo</vt:lpstr>
      <vt:lpstr>Shelf Help –A Book Recommender System</vt:lpstr>
      <vt:lpstr>Introduction</vt:lpstr>
      <vt:lpstr>Too many books, too little time?</vt:lpstr>
      <vt:lpstr> Problem Statement</vt:lpstr>
      <vt:lpstr>What should I read next?</vt:lpstr>
      <vt:lpstr>So What’s Missing?</vt:lpstr>
      <vt:lpstr>So What’s Missing?</vt:lpstr>
      <vt:lpstr>Objectives</vt:lpstr>
      <vt:lpstr>PowerPoint Presentation</vt:lpstr>
      <vt:lpstr>What is a Recommendation System?</vt:lpstr>
      <vt:lpstr>Examples:  - Netflix: suggests shows you might like - Amazon: recommends products you may want to buy - Goodreads: helps find your next book based on ratings  They make content discovery faster, easier, and more personalized.</vt:lpstr>
      <vt:lpstr>Types of Recommendation Systems</vt:lpstr>
      <vt:lpstr>PowerPoint Presentation</vt:lpstr>
      <vt:lpstr>Dataset Overview</vt:lpstr>
      <vt:lpstr>Understanding the data</vt:lpstr>
      <vt:lpstr>(EDA)</vt:lpstr>
      <vt:lpstr>PowerPoint Presentation</vt:lpstr>
      <vt:lpstr>Distribution of Book Ratings</vt:lpstr>
      <vt:lpstr>Top 10 Countries by User Count</vt:lpstr>
      <vt:lpstr>Model Implementation</vt:lpstr>
      <vt:lpstr>PowerPoint Presentation</vt:lpstr>
      <vt:lpstr>LIVE Demo</vt:lpstr>
      <vt:lpstr>Homepage</vt:lpstr>
      <vt:lpstr>Output Screens &amp; UI</vt:lpstr>
      <vt:lpstr>PowerPoint Presentation</vt:lpstr>
      <vt:lpstr>PowerPoint Presentation</vt:lpstr>
      <vt:lpstr>Tech Stack – Behind the Scenes</vt:lpstr>
      <vt:lpstr>PowerPoint Presentation</vt:lpstr>
      <vt:lpstr>Future Scope</vt:lpstr>
      <vt:lpstr>PowerPoint Presentation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Shelf Help –A Book Recommender System</dc:title>
  <dc:creator>Manvi</dc:creator>
  <cp:lastModifiedBy>Lenovo</cp:lastModifiedBy>
  <cp:revision>18</cp:revision>
  <dcterms:modified xsi:type="dcterms:W3CDTF">2025-04-24T06:24:57Z</dcterms:modified>
</cp:coreProperties>
</file>